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6"/>
  </p:notesMasterIdLst>
  <p:sldIdLst>
    <p:sldId id="621" r:id="rId2"/>
    <p:sldId id="624" r:id="rId3"/>
    <p:sldId id="620" r:id="rId4"/>
    <p:sldId id="623" r:id="rId5"/>
    <p:sldId id="629" r:id="rId6"/>
    <p:sldId id="625" r:id="rId7"/>
    <p:sldId id="630" r:id="rId8"/>
    <p:sldId id="626" r:id="rId9"/>
    <p:sldId id="631" r:id="rId10"/>
    <p:sldId id="627" r:id="rId11"/>
    <p:sldId id="632" r:id="rId12"/>
    <p:sldId id="628" r:id="rId13"/>
    <p:sldId id="636" r:id="rId14"/>
    <p:sldId id="642" r:id="rId15"/>
    <p:sldId id="633" r:id="rId16"/>
    <p:sldId id="610" r:id="rId17"/>
    <p:sldId id="619" r:id="rId18"/>
    <p:sldId id="634" r:id="rId19"/>
    <p:sldId id="639" r:id="rId20"/>
    <p:sldId id="640" r:id="rId21"/>
    <p:sldId id="635" r:id="rId22"/>
    <p:sldId id="618" r:id="rId23"/>
    <p:sldId id="638" r:id="rId24"/>
    <p:sldId id="64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a:srgbClr val="EEEF73"/>
    <a:srgbClr val="EFF174"/>
    <a:srgbClr val="F2F273"/>
    <a:srgbClr val="CACC59"/>
    <a:srgbClr val="E3E563"/>
    <a:srgbClr val="FFFD78"/>
    <a:srgbClr val="FFF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29"/>
    <p:restoredTop sz="96291"/>
  </p:normalViewPr>
  <p:slideViewPr>
    <p:cSldViewPr snapToGrid="0" snapToObjects="1">
      <p:cViewPr varScale="1">
        <p:scale>
          <a:sx n="122" d="100"/>
          <a:sy n="122" d="100"/>
        </p:scale>
        <p:origin x="440" y="1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13CF1B-AA56-4A4F-9014-5C5B103EEACF}"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da-DK"/>
        </a:p>
      </dgm:t>
    </dgm:pt>
    <dgm:pt modelId="{4C4DCA1F-453F-F54D-8EBA-BEDAC28F974B}">
      <dgm:prSet phldrT="[Tekst]"/>
      <dgm:spPr/>
      <dgm:t>
        <a:bodyPr/>
        <a:lstStyle/>
        <a:p>
          <a:r>
            <a:rPr lang="da-DK" dirty="0"/>
            <a:t>Stabilitet</a:t>
          </a:r>
        </a:p>
      </dgm:t>
    </dgm:pt>
    <dgm:pt modelId="{2D24C84C-1FCD-9349-A966-41CD7DA4BF25}">
      <dgm:prSet phldrT="[Tekst]"/>
      <dgm:spPr/>
      <dgm:t>
        <a:bodyPr/>
        <a:lstStyle/>
        <a:p>
          <a:r>
            <a:rPr lang="da-DK" dirty="0"/>
            <a:t>(Gen)-opbygning</a:t>
          </a:r>
        </a:p>
      </dgm:t>
    </dgm:pt>
    <dgm:pt modelId="{FC074099-9A23-E34A-B916-E37399D7777F}">
      <dgm:prSet phldrT="[Tekst]"/>
      <dgm:spPr/>
      <dgm:t>
        <a:bodyPr/>
        <a:lstStyle/>
        <a:p>
          <a:r>
            <a:rPr lang="da-DK" dirty="0"/>
            <a:t>Økonomi</a:t>
          </a:r>
        </a:p>
      </dgm:t>
    </dgm:pt>
    <dgm:pt modelId="{A04339DF-194C-3E42-8709-7E83E4281923}">
      <dgm:prSet phldrT="[Tekst]"/>
      <dgm:spPr/>
      <dgm:t>
        <a:bodyPr/>
        <a:lstStyle/>
        <a:p>
          <a:r>
            <a:rPr lang="da-DK" dirty="0"/>
            <a:t>Netværk</a:t>
          </a:r>
        </a:p>
      </dgm:t>
    </dgm:pt>
    <dgm:pt modelId="{960CD781-08E1-1549-8D85-82DB4EF024E7}">
      <dgm:prSet phldrT="[Tekst]" custT="1"/>
      <dgm:spPr/>
      <dgm:t>
        <a:bodyPr/>
        <a:lstStyle/>
        <a:p>
          <a:r>
            <a:rPr lang="da-DK" sz="2000" dirty="0"/>
            <a:t>Tryghed Ro      Tillid</a:t>
          </a:r>
        </a:p>
      </dgm:t>
    </dgm:pt>
    <dgm:pt modelId="{CB96FAAB-892C-284D-B76A-988320B2388E}" type="sibTrans" cxnId="{34363F5A-4D1A-BA4B-90C9-A957AA36996C}">
      <dgm:prSet/>
      <dgm:spPr/>
      <dgm:t>
        <a:bodyPr/>
        <a:lstStyle/>
        <a:p>
          <a:endParaRPr lang="da-DK"/>
        </a:p>
      </dgm:t>
    </dgm:pt>
    <dgm:pt modelId="{32438F01-95F2-C04D-B2B6-2D94C735FBD9}" type="parTrans" cxnId="{34363F5A-4D1A-BA4B-90C9-A957AA36996C}">
      <dgm:prSet/>
      <dgm:spPr/>
      <dgm:t>
        <a:bodyPr/>
        <a:lstStyle/>
        <a:p>
          <a:endParaRPr lang="da-DK"/>
        </a:p>
      </dgm:t>
    </dgm:pt>
    <dgm:pt modelId="{8A8BEA26-2891-5643-A139-3E9D7CAADC74}" type="sibTrans" cxnId="{3BB6A8D9-5711-0A46-B584-25BF3B335635}">
      <dgm:prSet/>
      <dgm:spPr>
        <a:solidFill>
          <a:schemeClr val="accent1"/>
        </a:solidFill>
      </dgm:spPr>
      <dgm:t>
        <a:bodyPr/>
        <a:lstStyle/>
        <a:p>
          <a:endParaRPr lang="da-DK"/>
        </a:p>
      </dgm:t>
    </dgm:pt>
    <dgm:pt modelId="{C5E5B894-AC62-8148-BA90-EBD209614BF2}" type="parTrans" cxnId="{3BB6A8D9-5711-0A46-B584-25BF3B335635}">
      <dgm:prSet/>
      <dgm:spPr/>
      <dgm:t>
        <a:bodyPr/>
        <a:lstStyle/>
        <a:p>
          <a:endParaRPr lang="da-DK"/>
        </a:p>
      </dgm:t>
    </dgm:pt>
    <dgm:pt modelId="{E746AAD8-41F5-3E40-B331-4B576AA02EB4}" type="sibTrans" cxnId="{00A4F9D9-D77B-DD48-AD37-8AE3A5E0AF57}">
      <dgm:prSet/>
      <dgm:spPr>
        <a:solidFill>
          <a:schemeClr val="accent1"/>
        </a:solidFill>
      </dgm:spPr>
      <dgm:t>
        <a:bodyPr/>
        <a:lstStyle/>
        <a:p>
          <a:endParaRPr lang="da-DK"/>
        </a:p>
      </dgm:t>
    </dgm:pt>
    <dgm:pt modelId="{8188467D-934C-D241-BDC1-3A0E8F267E0A}" type="parTrans" cxnId="{00A4F9D9-D77B-DD48-AD37-8AE3A5E0AF57}">
      <dgm:prSet/>
      <dgm:spPr/>
      <dgm:t>
        <a:bodyPr/>
        <a:lstStyle/>
        <a:p>
          <a:endParaRPr lang="da-DK"/>
        </a:p>
      </dgm:t>
    </dgm:pt>
    <dgm:pt modelId="{446E5CB9-C167-3840-844F-BB9DA2AD9488}" type="sibTrans" cxnId="{76573FCE-0B61-844C-912A-1B2DB2F1C343}">
      <dgm:prSet/>
      <dgm:spPr>
        <a:solidFill>
          <a:schemeClr val="accent1"/>
        </a:solidFill>
      </dgm:spPr>
      <dgm:t>
        <a:bodyPr/>
        <a:lstStyle/>
        <a:p>
          <a:endParaRPr lang="da-DK"/>
        </a:p>
      </dgm:t>
    </dgm:pt>
    <dgm:pt modelId="{0FACFB45-AF45-D245-AF9B-53551E6E4B25}" type="parTrans" cxnId="{76573FCE-0B61-844C-912A-1B2DB2F1C343}">
      <dgm:prSet/>
      <dgm:spPr/>
      <dgm:t>
        <a:bodyPr/>
        <a:lstStyle/>
        <a:p>
          <a:endParaRPr lang="da-DK"/>
        </a:p>
      </dgm:t>
    </dgm:pt>
    <dgm:pt modelId="{FE888C69-94C1-7747-8DAC-68BBA1A282CE}" type="sibTrans" cxnId="{C0BBE230-7175-0647-974B-5FA52E3A22D8}">
      <dgm:prSet/>
      <dgm:spPr>
        <a:solidFill>
          <a:schemeClr val="accent1"/>
        </a:solidFill>
      </dgm:spPr>
      <dgm:t>
        <a:bodyPr/>
        <a:lstStyle/>
        <a:p>
          <a:endParaRPr lang="da-DK"/>
        </a:p>
      </dgm:t>
    </dgm:pt>
    <dgm:pt modelId="{E5DF2CBF-945C-E84A-8678-1D9B2A8104FE}" type="parTrans" cxnId="{C0BBE230-7175-0647-974B-5FA52E3A22D8}">
      <dgm:prSet/>
      <dgm:spPr/>
      <dgm:t>
        <a:bodyPr/>
        <a:lstStyle/>
        <a:p>
          <a:endParaRPr lang="da-DK"/>
        </a:p>
      </dgm:t>
    </dgm:pt>
    <dgm:pt modelId="{6724E3E6-434E-524D-A846-4E847696FB8F}" type="pres">
      <dgm:prSet presAssocID="{7813CF1B-AA56-4A4F-9014-5C5B103EEACF}" presName="Name0" presStyleCnt="0">
        <dgm:presLayoutVars>
          <dgm:chMax val="1"/>
          <dgm:dir/>
          <dgm:animLvl val="ctr"/>
          <dgm:resizeHandles val="exact"/>
        </dgm:presLayoutVars>
      </dgm:prSet>
      <dgm:spPr/>
    </dgm:pt>
    <dgm:pt modelId="{8684CFA2-7B4A-F34C-97FA-22561F1F3CC2}" type="pres">
      <dgm:prSet presAssocID="{960CD781-08E1-1549-8D85-82DB4EF024E7}" presName="centerShape" presStyleLbl="node0" presStyleIdx="0" presStyleCnt="1" custScaleX="81664" custScaleY="77962"/>
      <dgm:spPr/>
    </dgm:pt>
    <dgm:pt modelId="{05C23DD3-83C8-7543-81E7-F412CF82EB9B}" type="pres">
      <dgm:prSet presAssocID="{A04339DF-194C-3E42-8709-7E83E4281923}" presName="node" presStyleLbl="node1" presStyleIdx="0" presStyleCnt="4">
        <dgm:presLayoutVars>
          <dgm:bulletEnabled val="1"/>
        </dgm:presLayoutVars>
      </dgm:prSet>
      <dgm:spPr/>
    </dgm:pt>
    <dgm:pt modelId="{F7BEF692-C47E-1D47-AA63-86985EB7DA1E}" type="pres">
      <dgm:prSet presAssocID="{A04339DF-194C-3E42-8709-7E83E4281923}" presName="dummy" presStyleCnt="0"/>
      <dgm:spPr/>
    </dgm:pt>
    <dgm:pt modelId="{85F8F6A9-778E-9542-8B20-59D1964ACE9F}" type="pres">
      <dgm:prSet presAssocID="{FE888C69-94C1-7747-8DAC-68BBA1A282CE}" presName="sibTrans" presStyleLbl="sibTrans2D1" presStyleIdx="0" presStyleCnt="4"/>
      <dgm:spPr/>
    </dgm:pt>
    <dgm:pt modelId="{B53B4B3C-F65D-E240-A58D-1FCF4F29AF29}" type="pres">
      <dgm:prSet presAssocID="{FC074099-9A23-E34A-B916-E37399D7777F}" presName="node" presStyleLbl="node1" presStyleIdx="1" presStyleCnt="4">
        <dgm:presLayoutVars>
          <dgm:bulletEnabled val="1"/>
        </dgm:presLayoutVars>
      </dgm:prSet>
      <dgm:spPr/>
    </dgm:pt>
    <dgm:pt modelId="{5CFFE2F2-4B32-FD42-9501-7C25B8E45E52}" type="pres">
      <dgm:prSet presAssocID="{FC074099-9A23-E34A-B916-E37399D7777F}" presName="dummy" presStyleCnt="0"/>
      <dgm:spPr/>
    </dgm:pt>
    <dgm:pt modelId="{7B310A5E-F0A3-7F40-8315-44B1E6893F69}" type="pres">
      <dgm:prSet presAssocID="{446E5CB9-C167-3840-844F-BB9DA2AD9488}" presName="sibTrans" presStyleLbl="sibTrans2D1" presStyleIdx="1" presStyleCnt="4"/>
      <dgm:spPr/>
    </dgm:pt>
    <dgm:pt modelId="{72F186B7-62D6-8749-AB3C-2953EEA06460}" type="pres">
      <dgm:prSet presAssocID="{2D24C84C-1FCD-9349-A966-41CD7DA4BF25}" presName="node" presStyleLbl="node1" presStyleIdx="2" presStyleCnt="4">
        <dgm:presLayoutVars>
          <dgm:bulletEnabled val="1"/>
        </dgm:presLayoutVars>
      </dgm:prSet>
      <dgm:spPr/>
    </dgm:pt>
    <dgm:pt modelId="{53EBE82F-7222-F942-97D7-53432FA47046}" type="pres">
      <dgm:prSet presAssocID="{2D24C84C-1FCD-9349-A966-41CD7DA4BF25}" presName="dummy" presStyleCnt="0"/>
      <dgm:spPr/>
    </dgm:pt>
    <dgm:pt modelId="{A96C5C36-4688-224E-9704-AA49E9D39602}" type="pres">
      <dgm:prSet presAssocID="{E746AAD8-41F5-3E40-B331-4B576AA02EB4}" presName="sibTrans" presStyleLbl="sibTrans2D1" presStyleIdx="2" presStyleCnt="4"/>
      <dgm:spPr/>
    </dgm:pt>
    <dgm:pt modelId="{363D9566-4682-2243-8079-3525F15C921A}" type="pres">
      <dgm:prSet presAssocID="{4C4DCA1F-453F-F54D-8EBA-BEDAC28F974B}" presName="node" presStyleLbl="node1" presStyleIdx="3" presStyleCnt="4">
        <dgm:presLayoutVars>
          <dgm:bulletEnabled val="1"/>
        </dgm:presLayoutVars>
      </dgm:prSet>
      <dgm:spPr/>
    </dgm:pt>
    <dgm:pt modelId="{39F4960E-A837-4F45-8CD7-050B56F7EE1C}" type="pres">
      <dgm:prSet presAssocID="{4C4DCA1F-453F-F54D-8EBA-BEDAC28F974B}" presName="dummy" presStyleCnt="0"/>
      <dgm:spPr/>
    </dgm:pt>
    <dgm:pt modelId="{58F069DA-EE2E-3547-8CB3-18E334000F6B}" type="pres">
      <dgm:prSet presAssocID="{8A8BEA26-2891-5643-A139-3E9D7CAADC74}" presName="sibTrans" presStyleLbl="sibTrans2D1" presStyleIdx="3" presStyleCnt="4"/>
      <dgm:spPr/>
    </dgm:pt>
  </dgm:ptLst>
  <dgm:cxnLst>
    <dgm:cxn modelId="{9F597718-6E1F-ED43-85F9-18C8130E1B05}" type="presOf" srcId="{E746AAD8-41F5-3E40-B331-4B576AA02EB4}" destId="{A96C5C36-4688-224E-9704-AA49E9D39602}" srcOrd="0" destOrd="0" presId="urn:microsoft.com/office/officeart/2005/8/layout/radial6"/>
    <dgm:cxn modelId="{3B912A26-2415-C747-9F25-E5F381BB914F}" type="presOf" srcId="{A04339DF-194C-3E42-8709-7E83E4281923}" destId="{05C23DD3-83C8-7543-81E7-F412CF82EB9B}" srcOrd="0" destOrd="0" presId="urn:microsoft.com/office/officeart/2005/8/layout/radial6"/>
    <dgm:cxn modelId="{C0BBE230-7175-0647-974B-5FA52E3A22D8}" srcId="{960CD781-08E1-1549-8D85-82DB4EF024E7}" destId="{A04339DF-194C-3E42-8709-7E83E4281923}" srcOrd="0" destOrd="0" parTransId="{E5DF2CBF-945C-E84A-8678-1D9B2A8104FE}" sibTransId="{FE888C69-94C1-7747-8DAC-68BBA1A282CE}"/>
    <dgm:cxn modelId="{3E794132-066B-C943-AD57-DB3585C9EB42}" type="presOf" srcId="{446E5CB9-C167-3840-844F-BB9DA2AD9488}" destId="{7B310A5E-F0A3-7F40-8315-44B1E6893F69}" srcOrd="0" destOrd="0" presId="urn:microsoft.com/office/officeart/2005/8/layout/radial6"/>
    <dgm:cxn modelId="{34363F5A-4D1A-BA4B-90C9-A957AA36996C}" srcId="{7813CF1B-AA56-4A4F-9014-5C5B103EEACF}" destId="{960CD781-08E1-1549-8D85-82DB4EF024E7}" srcOrd="0" destOrd="0" parTransId="{32438F01-95F2-C04D-B2B6-2D94C735FBD9}" sibTransId="{CB96FAAB-892C-284D-B76A-988320B2388E}"/>
    <dgm:cxn modelId="{9EE50162-C5E2-584B-A045-D66553FA3DF0}" type="presOf" srcId="{FE888C69-94C1-7747-8DAC-68BBA1A282CE}" destId="{85F8F6A9-778E-9542-8B20-59D1964ACE9F}" srcOrd="0" destOrd="0" presId="urn:microsoft.com/office/officeart/2005/8/layout/radial6"/>
    <dgm:cxn modelId="{B23CFF6D-F890-2448-9CBC-E4C7E9655AE4}" type="presOf" srcId="{7813CF1B-AA56-4A4F-9014-5C5B103EEACF}" destId="{6724E3E6-434E-524D-A846-4E847696FB8F}" srcOrd="0" destOrd="0" presId="urn:microsoft.com/office/officeart/2005/8/layout/radial6"/>
    <dgm:cxn modelId="{73B13D8C-06F8-F845-94B4-EDBE0353195D}" type="presOf" srcId="{8A8BEA26-2891-5643-A139-3E9D7CAADC74}" destId="{58F069DA-EE2E-3547-8CB3-18E334000F6B}" srcOrd="0" destOrd="0" presId="urn:microsoft.com/office/officeart/2005/8/layout/radial6"/>
    <dgm:cxn modelId="{02909A8F-B3FC-0749-B15F-8CE51DF5DA78}" type="presOf" srcId="{4C4DCA1F-453F-F54D-8EBA-BEDAC28F974B}" destId="{363D9566-4682-2243-8079-3525F15C921A}" srcOrd="0" destOrd="0" presId="urn:microsoft.com/office/officeart/2005/8/layout/radial6"/>
    <dgm:cxn modelId="{DA4782A3-1987-1748-87CD-34F12CF1E156}" type="presOf" srcId="{2D24C84C-1FCD-9349-A966-41CD7DA4BF25}" destId="{72F186B7-62D6-8749-AB3C-2953EEA06460}" srcOrd="0" destOrd="0" presId="urn:microsoft.com/office/officeart/2005/8/layout/radial6"/>
    <dgm:cxn modelId="{3A037DB4-3616-894E-AC1E-05DB2727729B}" type="presOf" srcId="{FC074099-9A23-E34A-B916-E37399D7777F}" destId="{B53B4B3C-F65D-E240-A58D-1FCF4F29AF29}" srcOrd="0" destOrd="0" presId="urn:microsoft.com/office/officeart/2005/8/layout/radial6"/>
    <dgm:cxn modelId="{148F4DB6-B611-4443-B091-58B5DF14FDDE}" type="presOf" srcId="{960CD781-08E1-1549-8D85-82DB4EF024E7}" destId="{8684CFA2-7B4A-F34C-97FA-22561F1F3CC2}" srcOrd="0" destOrd="0" presId="urn:microsoft.com/office/officeart/2005/8/layout/radial6"/>
    <dgm:cxn modelId="{76573FCE-0B61-844C-912A-1B2DB2F1C343}" srcId="{960CD781-08E1-1549-8D85-82DB4EF024E7}" destId="{FC074099-9A23-E34A-B916-E37399D7777F}" srcOrd="1" destOrd="0" parTransId="{0FACFB45-AF45-D245-AF9B-53551E6E4B25}" sibTransId="{446E5CB9-C167-3840-844F-BB9DA2AD9488}"/>
    <dgm:cxn modelId="{3BB6A8D9-5711-0A46-B584-25BF3B335635}" srcId="{960CD781-08E1-1549-8D85-82DB4EF024E7}" destId="{4C4DCA1F-453F-F54D-8EBA-BEDAC28F974B}" srcOrd="3" destOrd="0" parTransId="{C5E5B894-AC62-8148-BA90-EBD209614BF2}" sibTransId="{8A8BEA26-2891-5643-A139-3E9D7CAADC74}"/>
    <dgm:cxn modelId="{00A4F9D9-D77B-DD48-AD37-8AE3A5E0AF57}" srcId="{960CD781-08E1-1549-8D85-82DB4EF024E7}" destId="{2D24C84C-1FCD-9349-A966-41CD7DA4BF25}" srcOrd="2" destOrd="0" parTransId="{8188467D-934C-D241-BDC1-3A0E8F267E0A}" sibTransId="{E746AAD8-41F5-3E40-B331-4B576AA02EB4}"/>
    <dgm:cxn modelId="{200E3118-E95C-A34D-B76D-65B4621E88D4}" type="presParOf" srcId="{6724E3E6-434E-524D-A846-4E847696FB8F}" destId="{8684CFA2-7B4A-F34C-97FA-22561F1F3CC2}" srcOrd="0" destOrd="0" presId="urn:microsoft.com/office/officeart/2005/8/layout/radial6"/>
    <dgm:cxn modelId="{B56B842A-EA9F-3843-ADE7-1CC7E15D936C}" type="presParOf" srcId="{6724E3E6-434E-524D-A846-4E847696FB8F}" destId="{05C23DD3-83C8-7543-81E7-F412CF82EB9B}" srcOrd="1" destOrd="0" presId="urn:microsoft.com/office/officeart/2005/8/layout/radial6"/>
    <dgm:cxn modelId="{9255C8C2-5470-B240-B72B-0EE589A600AE}" type="presParOf" srcId="{6724E3E6-434E-524D-A846-4E847696FB8F}" destId="{F7BEF692-C47E-1D47-AA63-86985EB7DA1E}" srcOrd="2" destOrd="0" presId="urn:microsoft.com/office/officeart/2005/8/layout/radial6"/>
    <dgm:cxn modelId="{15FE10CC-AC7B-9A46-87E8-D0394B07562A}" type="presParOf" srcId="{6724E3E6-434E-524D-A846-4E847696FB8F}" destId="{85F8F6A9-778E-9542-8B20-59D1964ACE9F}" srcOrd="3" destOrd="0" presId="urn:microsoft.com/office/officeart/2005/8/layout/radial6"/>
    <dgm:cxn modelId="{2B95E1B1-C356-BC41-8125-D358F10ADBF9}" type="presParOf" srcId="{6724E3E6-434E-524D-A846-4E847696FB8F}" destId="{B53B4B3C-F65D-E240-A58D-1FCF4F29AF29}" srcOrd="4" destOrd="0" presId="urn:microsoft.com/office/officeart/2005/8/layout/radial6"/>
    <dgm:cxn modelId="{1197CD86-6DDA-7B43-B595-42F044116B60}" type="presParOf" srcId="{6724E3E6-434E-524D-A846-4E847696FB8F}" destId="{5CFFE2F2-4B32-FD42-9501-7C25B8E45E52}" srcOrd="5" destOrd="0" presId="urn:microsoft.com/office/officeart/2005/8/layout/radial6"/>
    <dgm:cxn modelId="{38EC2878-40E5-0148-A902-B6EB6319EBC1}" type="presParOf" srcId="{6724E3E6-434E-524D-A846-4E847696FB8F}" destId="{7B310A5E-F0A3-7F40-8315-44B1E6893F69}" srcOrd="6" destOrd="0" presId="urn:microsoft.com/office/officeart/2005/8/layout/radial6"/>
    <dgm:cxn modelId="{2FEFFB27-B6D9-1648-95BE-E408FA5C8E43}" type="presParOf" srcId="{6724E3E6-434E-524D-A846-4E847696FB8F}" destId="{72F186B7-62D6-8749-AB3C-2953EEA06460}" srcOrd="7" destOrd="0" presId="urn:microsoft.com/office/officeart/2005/8/layout/radial6"/>
    <dgm:cxn modelId="{8C3E5633-9700-594B-86E9-821698E9F94C}" type="presParOf" srcId="{6724E3E6-434E-524D-A846-4E847696FB8F}" destId="{53EBE82F-7222-F942-97D7-53432FA47046}" srcOrd="8" destOrd="0" presId="urn:microsoft.com/office/officeart/2005/8/layout/radial6"/>
    <dgm:cxn modelId="{A46CFF63-D921-2F45-B829-9E6304AE4B4E}" type="presParOf" srcId="{6724E3E6-434E-524D-A846-4E847696FB8F}" destId="{A96C5C36-4688-224E-9704-AA49E9D39602}" srcOrd="9" destOrd="0" presId="urn:microsoft.com/office/officeart/2005/8/layout/radial6"/>
    <dgm:cxn modelId="{00D9FC31-FDA1-914D-8B66-60A63739D70D}" type="presParOf" srcId="{6724E3E6-434E-524D-A846-4E847696FB8F}" destId="{363D9566-4682-2243-8079-3525F15C921A}" srcOrd="10" destOrd="0" presId="urn:microsoft.com/office/officeart/2005/8/layout/radial6"/>
    <dgm:cxn modelId="{DDE712C8-C3B8-1A45-A1C9-B5CCBE894E22}" type="presParOf" srcId="{6724E3E6-434E-524D-A846-4E847696FB8F}" destId="{39F4960E-A837-4F45-8CD7-050B56F7EE1C}" srcOrd="11" destOrd="0" presId="urn:microsoft.com/office/officeart/2005/8/layout/radial6"/>
    <dgm:cxn modelId="{71B09C9E-ECAA-E340-90DD-C32AF5BE0EBB}" type="presParOf" srcId="{6724E3E6-434E-524D-A846-4E847696FB8F}" destId="{58F069DA-EE2E-3547-8CB3-18E334000F6B}"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13CF1B-AA56-4A4F-9014-5C5B103EEACF}"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da-DK"/>
        </a:p>
      </dgm:t>
    </dgm:pt>
    <dgm:pt modelId="{4C4DCA1F-453F-F54D-8EBA-BEDAC28F974B}">
      <dgm:prSet phldrT="[Tekst]"/>
      <dgm:spPr>
        <a:ln>
          <a:solidFill>
            <a:srgbClr val="FF0000"/>
          </a:solidFill>
        </a:ln>
      </dgm:spPr>
      <dgm:t>
        <a:bodyPr/>
        <a:lstStyle/>
        <a:p>
          <a:r>
            <a:rPr lang="da-DK" dirty="0"/>
            <a:t>Stabilitet</a:t>
          </a:r>
        </a:p>
      </dgm:t>
    </dgm:pt>
    <dgm:pt modelId="{2D24C84C-1FCD-9349-A966-41CD7DA4BF25}">
      <dgm:prSet phldrT="[Tekst]"/>
      <dgm:spPr/>
      <dgm:t>
        <a:bodyPr/>
        <a:lstStyle/>
        <a:p>
          <a:r>
            <a:rPr lang="da-DK" dirty="0"/>
            <a:t>(Gen)-opbygning</a:t>
          </a:r>
        </a:p>
      </dgm:t>
    </dgm:pt>
    <dgm:pt modelId="{FC074099-9A23-E34A-B916-E37399D7777F}">
      <dgm:prSet phldrT="[Tekst]"/>
      <dgm:spPr/>
      <dgm:t>
        <a:bodyPr/>
        <a:lstStyle/>
        <a:p>
          <a:r>
            <a:rPr lang="da-DK" dirty="0"/>
            <a:t>Økonomi</a:t>
          </a:r>
        </a:p>
      </dgm:t>
    </dgm:pt>
    <dgm:pt modelId="{A04339DF-194C-3E42-8709-7E83E4281923}">
      <dgm:prSet phldrT="[Tekst]"/>
      <dgm:spPr/>
      <dgm:t>
        <a:bodyPr/>
        <a:lstStyle/>
        <a:p>
          <a:r>
            <a:rPr lang="da-DK" dirty="0"/>
            <a:t>Netværk</a:t>
          </a:r>
        </a:p>
      </dgm:t>
    </dgm:pt>
    <dgm:pt modelId="{960CD781-08E1-1549-8D85-82DB4EF024E7}">
      <dgm:prSet phldrT="[Tekst]" custT="1"/>
      <dgm:spPr/>
      <dgm:t>
        <a:bodyPr/>
        <a:lstStyle/>
        <a:p>
          <a:r>
            <a:rPr lang="da-DK" sz="500" dirty="0"/>
            <a:t>Tryghed   Ro        Tillid</a:t>
          </a:r>
        </a:p>
      </dgm:t>
    </dgm:pt>
    <dgm:pt modelId="{CB96FAAB-892C-284D-B76A-988320B2388E}" type="sibTrans" cxnId="{34363F5A-4D1A-BA4B-90C9-A957AA36996C}">
      <dgm:prSet/>
      <dgm:spPr/>
      <dgm:t>
        <a:bodyPr/>
        <a:lstStyle/>
        <a:p>
          <a:endParaRPr lang="da-DK"/>
        </a:p>
      </dgm:t>
    </dgm:pt>
    <dgm:pt modelId="{32438F01-95F2-C04D-B2B6-2D94C735FBD9}" type="parTrans" cxnId="{34363F5A-4D1A-BA4B-90C9-A957AA36996C}">
      <dgm:prSet/>
      <dgm:spPr/>
      <dgm:t>
        <a:bodyPr/>
        <a:lstStyle/>
        <a:p>
          <a:endParaRPr lang="da-DK"/>
        </a:p>
      </dgm:t>
    </dgm:pt>
    <dgm:pt modelId="{8A8BEA26-2891-5643-A139-3E9D7CAADC74}" type="sibTrans" cxnId="{3BB6A8D9-5711-0A46-B584-25BF3B335635}">
      <dgm:prSet/>
      <dgm:spPr>
        <a:solidFill>
          <a:schemeClr val="accent1"/>
        </a:solidFill>
      </dgm:spPr>
      <dgm:t>
        <a:bodyPr/>
        <a:lstStyle/>
        <a:p>
          <a:endParaRPr lang="da-DK"/>
        </a:p>
      </dgm:t>
    </dgm:pt>
    <dgm:pt modelId="{C5E5B894-AC62-8148-BA90-EBD209614BF2}" type="parTrans" cxnId="{3BB6A8D9-5711-0A46-B584-25BF3B335635}">
      <dgm:prSet/>
      <dgm:spPr/>
      <dgm:t>
        <a:bodyPr/>
        <a:lstStyle/>
        <a:p>
          <a:endParaRPr lang="da-DK"/>
        </a:p>
      </dgm:t>
    </dgm:pt>
    <dgm:pt modelId="{E746AAD8-41F5-3E40-B331-4B576AA02EB4}" type="sibTrans" cxnId="{00A4F9D9-D77B-DD48-AD37-8AE3A5E0AF57}">
      <dgm:prSet/>
      <dgm:spPr>
        <a:solidFill>
          <a:schemeClr val="accent1"/>
        </a:solidFill>
      </dgm:spPr>
      <dgm:t>
        <a:bodyPr/>
        <a:lstStyle/>
        <a:p>
          <a:endParaRPr lang="da-DK"/>
        </a:p>
      </dgm:t>
    </dgm:pt>
    <dgm:pt modelId="{8188467D-934C-D241-BDC1-3A0E8F267E0A}" type="parTrans" cxnId="{00A4F9D9-D77B-DD48-AD37-8AE3A5E0AF57}">
      <dgm:prSet/>
      <dgm:spPr/>
      <dgm:t>
        <a:bodyPr/>
        <a:lstStyle/>
        <a:p>
          <a:endParaRPr lang="da-DK"/>
        </a:p>
      </dgm:t>
    </dgm:pt>
    <dgm:pt modelId="{446E5CB9-C167-3840-844F-BB9DA2AD9488}" type="sibTrans" cxnId="{76573FCE-0B61-844C-912A-1B2DB2F1C343}">
      <dgm:prSet/>
      <dgm:spPr>
        <a:solidFill>
          <a:schemeClr val="accent1"/>
        </a:solidFill>
      </dgm:spPr>
      <dgm:t>
        <a:bodyPr/>
        <a:lstStyle/>
        <a:p>
          <a:endParaRPr lang="da-DK"/>
        </a:p>
      </dgm:t>
    </dgm:pt>
    <dgm:pt modelId="{0FACFB45-AF45-D245-AF9B-53551E6E4B25}" type="parTrans" cxnId="{76573FCE-0B61-844C-912A-1B2DB2F1C343}">
      <dgm:prSet/>
      <dgm:spPr/>
      <dgm:t>
        <a:bodyPr/>
        <a:lstStyle/>
        <a:p>
          <a:endParaRPr lang="da-DK"/>
        </a:p>
      </dgm:t>
    </dgm:pt>
    <dgm:pt modelId="{FE888C69-94C1-7747-8DAC-68BBA1A282CE}" type="sibTrans" cxnId="{C0BBE230-7175-0647-974B-5FA52E3A22D8}">
      <dgm:prSet/>
      <dgm:spPr>
        <a:solidFill>
          <a:schemeClr val="accent1"/>
        </a:solidFill>
      </dgm:spPr>
      <dgm:t>
        <a:bodyPr/>
        <a:lstStyle/>
        <a:p>
          <a:endParaRPr lang="da-DK"/>
        </a:p>
      </dgm:t>
    </dgm:pt>
    <dgm:pt modelId="{E5DF2CBF-945C-E84A-8678-1D9B2A8104FE}" type="parTrans" cxnId="{C0BBE230-7175-0647-974B-5FA52E3A22D8}">
      <dgm:prSet/>
      <dgm:spPr/>
      <dgm:t>
        <a:bodyPr/>
        <a:lstStyle/>
        <a:p>
          <a:endParaRPr lang="da-DK"/>
        </a:p>
      </dgm:t>
    </dgm:pt>
    <dgm:pt modelId="{6724E3E6-434E-524D-A846-4E847696FB8F}" type="pres">
      <dgm:prSet presAssocID="{7813CF1B-AA56-4A4F-9014-5C5B103EEACF}" presName="Name0" presStyleCnt="0">
        <dgm:presLayoutVars>
          <dgm:chMax val="1"/>
          <dgm:dir/>
          <dgm:animLvl val="ctr"/>
          <dgm:resizeHandles val="exact"/>
        </dgm:presLayoutVars>
      </dgm:prSet>
      <dgm:spPr/>
    </dgm:pt>
    <dgm:pt modelId="{8684CFA2-7B4A-F34C-97FA-22561F1F3CC2}" type="pres">
      <dgm:prSet presAssocID="{960CD781-08E1-1549-8D85-82DB4EF024E7}" presName="centerShape" presStyleLbl="node0" presStyleIdx="0" presStyleCnt="1" custScaleX="81664" custScaleY="77962"/>
      <dgm:spPr/>
    </dgm:pt>
    <dgm:pt modelId="{05C23DD3-83C8-7543-81E7-F412CF82EB9B}" type="pres">
      <dgm:prSet presAssocID="{A04339DF-194C-3E42-8709-7E83E4281923}" presName="node" presStyleLbl="node1" presStyleIdx="0" presStyleCnt="4">
        <dgm:presLayoutVars>
          <dgm:bulletEnabled val="1"/>
        </dgm:presLayoutVars>
      </dgm:prSet>
      <dgm:spPr/>
    </dgm:pt>
    <dgm:pt modelId="{F7BEF692-C47E-1D47-AA63-86985EB7DA1E}" type="pres">
      <dgm:prSet presAssocID="{A04339DF-194C-3E42-8709-7E83E4281923}" presName="dummy" presStyleCnt="0"/>
      <dgm:spPr/>
    </dgm:pt>
    <dgm:pt modelId="{85F8F6A9-778E-9542-8B20-59D1964ACE9F}" type="pres">
      <dgm:prSet presAssocID="{FE888C69-94C1-7747-8DAC-68BBA1A282CE}" presName="sibTrans" presStyleLbl="sibTrans2D1" presStyleIdx="0" presStyleCnt="4"/>
      <dgm:spPr/>
    </dgm:pt>
    <dgm:pt modelId="{B53B4B3C-F65D-E240-A58D-1FCF4F29AF29}" type="pres">
      <dgm:prSet presAssocID="{FC074099-9A23-E34A-B916-E37399D7777F}" presName="node" presStyleLbl="node1" presStyleIdx="1" presStyleCnt="4">
        <dgm:presLayoutVars>
          <dgm:bulletEnabled val="1"/>
        </dgm:presLayoutVars>
      </dgm:prSet>
      <dgm:spPr/>
    </dgm:pt>
    <dgm:pt modelId="{5CFFE2F2-4B32-FD42-9501-7C25B8E45E52}" type="pres">
      <dgm:prSet presAssocID="{FC074099-9A23-E34A-B916-E37399D7777F}" presName="dummy" presStyleCnt="0"/>
      <dgm:spPr/>
    </dgm:pt>
    <dgm:pt modelId="{7B310A5E-F0A3-7F40-8315-44B1E6893F69}" type="pres">
      <dgm:prSet presAssocID="{446E5CB9-C167-3840-844F-BB9DA2AD9488}" presName="sibTrans" presStyleLbl="sibTrans2D1" presStyleIdx="1" presStyleCnt="4"/>
      <dgm:spPr/>
    </dgm:pt>
    <dgm:pt modelId="{72F186B7-62D6-8749-AB3C-2953EEA06460}" type="pres">
      <dgm:prSet presAssocID="{2D24C84C-1FCD-9349-A966-41CD7DA4BF25}" presName="node" presStyleLbl="node1" presStyleIdx="2" presStyleCnt="4">
        <dgm:presLayoutVars>
          <dgm:bulletEnabled val="1"/>
        </dgm:presLayoutVars>
      </dgm:prSet>
      <dgm:spPr/>
    </dgm:pt>
    <dgm:pt modelId="{53EBE82F-7222-F942-97D7-53432FA47046}" type="pres">
      <dgm:prSet presAssocID="{2D24C84C-1FCD-9349-A966-41CD7DA4BF25}" presName="dummy" presStyleCnt="0"/>
      <dgm:spPr/>
    </dgm:pt>
    <dgm:pt modelId="{A96C5C36-4688-224E-9704-AA49E9D39602}" type="pres">
      <dgm:prSet presAssocID="{E746AAD8-41F5-3E40-B331-4B576AA02EB4}" presName="sibTrans" presStyleLbl="sibTrans2D1" presStyleIdx="2" presStyleCnt="4"/>
      <dgm:spPr/>
    </dgm:pt>
    <dgm:pt modelId="{363D9566-4682-2243-8079-3525F15C921A}" type="pres">
      <dgm:prSet presAssocID="{4C4DCA1F-453F-F54D-8EBA-BEDAC28F974B}" presName="node" presStyleLbl="node1" presStyleIdx="3" presStyleCnt="4">
        <dgm:presLayoutVars>
          <dgm:bulletEnabled val="1"/>
        </dgm:presLayoutVars>
      </dgm:prSet>
      <dgm:spPr/>
    </dgm:pt>
    <dgm:pt modelId="{39F4960E-A837-4F45-8CD7-050B56F7EE1C}" type="pres">
      <dgm:prSet presAssocID="{4C4DCA1F-453F-F54D-8EBA-BEDAC28F974B}" presName="dummy" presStyleCnt="0"/>
      <dgm:spPr/>
    </dgm:pt>
    <dgm:pt modelId="{58F069DA-EE2E-3547-8CB3-18E334000F6B}" type="pres">
      <dgm:prSet presAssocID="{8A8BEA26-2891-5643-A139-3E9D7CAADC74}" presName="sibTrans" presStyleLbl="sibTrans2D1" presStyleIdx="3" presStyleCnt="4"/>
      <dgm:spPr/>
    </dgm:pt>
  </dgm:ptLst>
  <dgm:cxnLst>
    <dgm:cxn modelId="{9F597718-6E1F-ED43-85F9-18C8130E1B05}" type="presOf" srcId="{E746AAD8-41F5-3E40-B331-4B576AA02EB4}" destId="{A96C5C36-4688-224E-9704-AA49E9D39602}" srcOrd="0" destOrd="0" presId="urn:microsoft.com/office/officeart/2005/8/layout/radial6"/>
    <dgm:cxn modelId="{3B912A26-2415-C747-9F25-E5F381BB914F}" type="presOf" srcId="{A04339DF-194C-3E42-8709-7E83E4281923}" destId="{05C23DD3-83C8-7543-81E7-F412CF82EB9B}" srcOrd="0" destOrd="0" presId="urn:microsoft.com/office/officeart/2005/8/layout/radial6"/>
    <dgm:cxn modelId="{C0BBE230-7175-0647-974B-5FA52E3A22D8}" srcId="{960CD781-08E1-1549-8D85-82DB4EF024E7}" destId="{A04339DF-194C-3E42-8709-7E83E4281923}" srcOrd="0" destOrd="0" parTransId="{E5DF2CBF-945C-E84A-8678-1D9B2A8104FE}" sibTransId="{FE888C69-94C1-7747-8DAC-68BBA1A282CE}"/>
    <dgm:cxn modelId="{3E794132-066B-C943-AD57-DB3585C9EB42}" type="presOf" srcId="{446E5CB9-C167-3840-844F-BB9DA2AD9488}" destId="{7B310A5E-F0A3-7F40-8315-44B1E6893F69}" srcOrd="0" destOrd="0" presId="urn:microsoft.com/office/officeart/2005/8/layout/radial6"/>
    <dgm:cxn modelId="{34363F5A-4D1A-BA4B-90C9-A957AA36996C}" srcId="{7813CF1B-AA56-4A4F-9014-5C5B103EEACF}" destId="{960CD781-08E1-1549-8D85-82DB4EF024E7}" srcOrd="0" destOrd="0" parTransId="{32438F01-95F2-C04D-B2B6-2D94C735FBD9}" sibTransId="{CB96FAAB-892C-284D-B76A-988320B2388E}"/>
    <dgm:cxn modelId="{9EE50162-C5E2-584B-A045-D66553FA3DF0}" type="presOf" srcId="{FE888C69-94C1-7747-8DAC-68BBA1A282CE}" destId="{85F8F6A9-778E-9542-8B20-59D1964ACE9F}" srcOrd="0" destOrd="0" presId="urn:microsoft.com/office/officeart/2005/8/layout/radial6"/>
    <dgm:cxn modelId="{B23CFF6D-F890-2448-9CBC-E4C7E9655AE4}" type="presOf" srcId="{7813CF1B-AA56-4A4F-9014-5C5B103EEACF}" destId="{6724E3E6-434E-524D-A846-4E847696FB8F}" srcOrd="0" destOrd="0" presId="urn:microsoft.com/office/officeart/2005/8/layout/radial6"/>
    <dgm:cxn modelId="{73B13D8C-06F8-F845-94B4-EDBE0353195D}" type="presOf" srcId="{8A8BEA26-2891-5643-A139-3E9D7CAADC74}" destId="{58F069DA-EE2E-3547-8CB3-18E334000F6B}" srcOrd="0" destOrd="0" presId="urn:microsoft.com/office/officeart/2005/8/layout/radial6"/>
    <dgm:cxn modelId="{02909A8F-B3FC-0749-B15F-8CE51DF5DA78}" type="presOf" srcId="{4C4DCA1F-453F-F54D-8EBA-BEDAC28F974B}" destId="{363D9566-4682-2243-8079-3525F15C921A}" srcOrd="0" destOrd="0" presId="urn:microsoft.com/office/officeart/2005/8/layout/radial6"/>
    <dgm:cxn modelId="{DA4782A3-1987-1748-87CD-34F12CF1E156}" type="presOf" srcId="{2D24C84C-1FCD-9349-A966-41CD7DA4BF25}" destId="{72F186B7-62D6-8749-AB3C-2953EEA06460}" srcOrd="0" destOrd="0" presId="urn:microsoft.com/office/officeart/2005/8/layout/radial6"/>
    <dgm:cxn modelId="{3A037DB4-3616-894E-AC1E-05DB2727729B}" type="presOf" srcId="{FC074099-9A23-E34A-B916-E37399D7777F}" destId="{B53B4B3C-F65D-E240-A58D-1FCF4F29AF29}" srcOrd="0" destOrd="0" presId="urn:microsoft.com/office/officeart/2005/8/layout/radial6"/>
    <dgm:cxn modelId="{148F4DB6-B611-4443-B091-58B5DF14FDDE}" type="presOf" srcId="{960CD781-08E1-1549-8D85-82DB4EF024E7}" destId="{8684CFA2-7B4A-F34C-97FA-22561F1F3CC2}" srcOrd="0" destOrd="0" presId="urn:microsoft.com/office/officeart/2005/8/layout/radial6"/>
    <dgm:cxn modelId="{76573FCE-0B61-844C-912A-1B2DB2F1C343}" srcId="{960CD781-08E1-1549-8D85-82DB4EF024E7}" destId="{FC074099-9A23-E34A-B916-E37399D7777F}" srcOrd="1" destOrd="0" parTransId="{0FACFB45-AF45-D245-AF9B-53551E6E4B25}" sibTransId="{446E5CB9-C167-3840-844F-BB9DA2AD9488}"/>
    <dgm:cxn modelId="{3BB6A8D9-5711-0A46-B584-25BF3B335635}" srcId="{960CD781-08E1-1549-8D85-82DB4EF024E7}" destId="{4C4DCA1F-453F-F54D-8EBA-BEDAC28F974B}" srcOrd="3" destOrd="0" parTransId="{C5E5B894-AC62-8148-BA90-EBD209614BF2}" sibTransId="{8A8BEA26-2891-5643-A139-3E9D7CAADC74}"/>
    <dgm:cxn modelId="{00A4F9D9-D77B-DD48-AD37-8AE3A5E0AF57}" srcId="{960CD781-08E1-1549-8D85-82DB4EF024E7}" destId="{2D24C84C-1FCD-9349-A966-41CD7DA4BF25}" srcOrd="2" destOrd="0" parTransId="{8188467D-934C-D241-BDC1-3A0E8F267E0A}" sibTransId="{E746AAD8-41F5-3E40-B331-4B576AA02EB4}"/>
    <dgm:cxn modelId="{200E3118-E95C-A34D-B76D-65B4621E88D4}" type="presParOf" srcId="{6724E3E6-434E-524D-A846-4E847696FB8F}" destId="{8684CFA2-7B4A-F34C-97FA-22561F1F3CC2}" srcOrd="0" destOrd="0" presId="urn:microsoft.com/office/officeart/2005/8/layout/radial6"/>
    <dgm:cxn modelId="{B56B842A-EA9F-3843-ADE7-1CC7E15D936C}" type="presParOf" srcId="{6724E3E6-434E-524D-A846-4E847696FB8F}" destId="{05C23DD3-83C8-7543-81E7-F412CF82EB9B}" srcOrd="1" destOrd="0" presId="urn:microsoft.com/office/officeart/2005/8/layout/radial6"/>
    <dgm:cxn modelId="{9255C8C2-5470-B240-B72B-0EE589A600AE}" type="presParOf" srcId="{6724E3E6-434E-524D-A846-4E847696FB8F}" destId="{F7BEF692-C47E-1D47-AA63-86985EB7DA1E}" srcOrd="2" destOrd="0" presId="urn:microsoft.com/office/officeart/2005/8/layout/radial6"/>
    <dgm:cxn modelId="{15FE10CC-AC7B-9A46-87E8-D0394B07562A}" type="presParOf" srcId="{6724E3E6-434E-524D-A846-4E847696FB8F}" destId="{85F8F6A9-778E-9542-8B20-59D1964ACE9F}" srcOrd="3" destOrd="0" presId="urn:microsoft.com/office/officeart/2005/8/layout/radial6"/>
    <dgm:cxn modelId="{2B95E1B1-C356-BC41-8125-D358F10ADBF9}" type="presParOf" srcId="{6724E3E6-434E-524D-A846-4E847696FB8F}" destId="{B53B4B3C-F65D-E240-A58D-1FCF4F29AF29}" srcOrd="4" destOrd="0" presId="urn:microsoft.com/office/officeart/2005/8/layout/radial6"/>
    <dgm:cxn modelId="{1197CD86-6DDA-7B43-B595-42F044116B60}" type="presParOf" srcId="{6724E3E6-434E-524D-A846-4E847696FB8F}" destId="{5CFFE2F2-4B32-FD42-9501-7C25B8E45E52}" srcOrd="5" destOrd="0" presId="urn:microsoft.com/office/officeart/2005/8/layout/radial6"/>
    <dgm:cxn modelId="{38EC2878-40E5-0148-A902-B6EB6319EBC1}" type="presParOf" srcId="{6724E3E6-434E-524D-A846-4E847696FB8F}" destId="{7B310A5E-F0A3-7F40-8315-44B1E6893F69}" srcOrd="6" destOrd="0" presId="urn:microsoft.com/office/officeart/2005/8/layout/radial6"/>
    <dgm:cxn modelId="{2FEFFB27-B6D9-1648-95BE-E408FA5C8E43}" type="presParOf" srcId="{6724E3E6-434E-524D-A846-4E847696FB8F}" destId="{72F186B7-62D6-8749-AB3C-2953EEA06460}" srcOrd="7" destOrd="0" presId="urn:microsoft.com/office/officeart/2005/8/layout/radial6"/>
    <dgm:cxn modelId="{8C3E5633-9700-594B-86E9-821698E9F94C}" type="presParOf" srcId="{6724E3E6-434E-524D-A846-4E847696FB8F}" destId="{53EBE82F-7222-F942-97D7-53432FA47046}" srcOrd="8" destOrd="0" presId="urn:microsoft.com/office/officeart/2005/8/layout/radial6"/>
    <dgm:cxn modelId="{A46CFF63-D921-2F45-B829-9E6304AE4B4E}" type="presParOf" srcId="{6724E3E6-434E-524D-A846-4E847696FB8F}" destId="{A96C5C36-4688-224E-9704-AA49E9D39602}" srcOrd="9" destOrd="0" presId="urn:microsoft.com/office/officeart/2005/8/layout/radial6"/>
    <dgm:cxn modelId="{00D9FC31-FDA1-914D-8B66-60A63739D70D}" type="presParOf" srcId="{6724E3E6-434E-524D-A846-4E847696FB8F}" destId="{363D9566-4682-2243-8079-3525F15C921A}" srcOrd="10" destOrd="0" presId="urn:microsoft.com/office/officeart/2005/8/layout/radial6"/>
    <dgm:cxn modelId="{DDE712C8-C3B8-1A45-A1C9-B5CCBE894E22}" type="presParOf" srcId="{6724E3E6-434E-524D-A846-4E847696FB8F}" destId="{39F4960E-A837-4F45-8CD7-050B56F7EE1C}" srcOrd="11" destOrd="0" presId="urn:microsoft.com/office/officeart/2005/8/layout/radial6"/>
    <dgm:cxn modelId="{71B09C9E-ECAA-E340-90DD-C32AF5BE0EBB}" type="presParOf" srcId="{6724E3E6-434E-524D-A846-4E847696FB8F}" destId="{58F069DA-EE2E-3547-8CB3-18E334000F6B}"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13CF1B-AA56-4A4F-9014-5C5B103EEACF}"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da-DK"/>
        </a:p>
      </dgm:t>
    </dgm:pt>
    <dgm:pt modelId="{4C4DCA1F-453F-F54D-8EBA-BEDAC28F974B}">
      <dgm:prSet phldrT="[Tekst]"/>
      <dgm:spPr>
        <a:ln>
          <a:solidFill>
            <a:srgbClr val="FF0000"/>
          </a:solidFill>
        </a:ln>
      </dgm:spPr>
      <dgm:t>
        <a:bodyPr/>
        <a:lstStyle/>
        <a:p>
          <a:r>
            <a:rPr lang="da-DK" dirty="0"/>
            <a:t>Stabilitet</a:t>
          </a:r>
        </a:p>
      </dgm:t>
    </dgm:pt>
    <dgm:pt modelId="{2D24C84C-1FCD-9349-A966-41CD7DA4BF25}">
      <dgm:prSet phldrT="[Tekst]"/>
      <dgm:spPr/>
      <dgm:t>
        <a:bodyPr/>
        <a:lstStyle/>
        <a:p>
          <a:r>
            <a:rPr lang="da-DK" dirty="0"/>
            <a:t>(Gen)-opbygning</a:t>
          </a:r>
        </a:p>
      </dgm:t>
    </dgm:pt>
    <dgm:pt modelId="{FC074099-9A23-E34A-B916-E37399D7777F}">
      <dgm:prSet phldrT="[Tekst]"/>
      <dgm:spPr/>
      <dgm:t>
        <a:bodyPr/>
        <a:lstStyle/>
        <a:p>
          <a:r>
            <a:rPr lang="da-DK" dirty="0"/>
            <a:t>Økonomi</a:t>
          </a:r>
        </a:p>
      </dgm:t>
    </dgm:pt>
    <dgm:pt modelId="{A04339DF-194C-3E42-8709-7E83E4281923}">
      <dgm:prSet phldrT="[Tekst]"/>
      <dgm:spPr/>
      <dgm:t>
        <a:bodyPr/>
        <a:lstStyle/>
        <a:p>
          <a:r>
            <a:rPr lang="da-DK" dirty="0"/>
            <a:t>Netværk</a:t>
          </a:r>
        </a:p>
      </dgm:t>
    </dgm:pt>
    <dgm:pt modelId="{960CD781-08E1-1549-8D85-82DB4EF024E7}">
      <dgm:prSet phldrT="[Tekst]" custT="1"/>
      <dgm:spPr/>
      <dgm:t>
        <a:bodyPr/>
        <a:lstStyle/>
        <a:p>
          <a:r>
            <a:rPr lang="da-DK" sz="500" dirty="0"/>
            <a:t>Tryghed   Ro        Tillid</a:t>
          </a:r>
        </a:p>
      </dgm:t>
    </dgm:pt>
    <dgm:pt modelId="{CB96FAAB-892C-284D-B76A-988320B2388E}" type="sibTrans" cxnId="{34363F5A-4D1A-BA4B-90C9-A957AA36996C}">
      <dgm:prSet/>
      <dgm:spPr/>
      <dgm:t>
        <a:bodyPr/>
        <a:lstStyle/>
        <a:p>
          <a:endParaRPr lang="da-DK"/>
        </a:p>
      </dgm:t>
    </dgm:pt>
    <dgm:pt modelId="{32438F01-95F2-C04D-B2B6-2D94C735FBD9}" type="parTrans" cxnId="{34363F5A-4D1A-BA4B-90C9-A957AA36996C}">
      <dgm:prSet/>
      <dgm:spPr/>
      <dgm:t>
        <a:bodyPr/>
        <a:lstStyle/>
        <a:p>
          <a:endParaRPr lang="da-DK"/>
        </a:p>
      </dgm:t>
    </dgm:pt>
    <dgm:pt modelId="{8A8BEA26-2891-5643-A139-3E9D7CAADC74}" type="sibTrans" cxnId="{3BB6A8D9-5711-0A46-B584-25BF3B335635}">
      <dgm:prSet/>
      <dgm:spPr>
        <a:solidFill>
          <a:schemeClr val="accent1"/>
        </a:solidFill>
      </dgm:spPr>
      <dgm:t>
        <a:bodyPr/>
        <a:lstStyle/>
        <a:p>
          <a:endParaRPr lang="da-DK"/>
        </a:p>
      </dgm:t>
    </dgm:pt>
    <dgm:pt modelId="{C5E5B894-AC62-8148-BA90-EBD209614BF2}" type="parTrans" cxnId="{3BB6A8D9-5711-0A46-B584-25BF3B335635}">
      <dgm:prSet/>
      <dgm:spPr/>
      <dgm:t>
        <a:bodyPr/>
        <a:lstStyle/>
        <a:p>
          <a:endParaRPr lang="da-DK"/>
        </a:p>
      </dgm:t>
    </dgm:pt>
    <dgm:pt modelId="{E746AAD8-41F5-3E40-B331-4B576AA02EB4}" type="sibTrans" cxnId="{00A4F9D9-D77B-DD48-AD37-8AE3A5E0AF57}">
      <dgm:prSet/>
      <dgm:spPr>
        <a:solidFill>
          <a:schemeClr val="accent1"/>
        </a:solidFill>
      </dgm:spPr>
      <dgm:t>
        <a:bodyPr/>
        <a:lstStyle/>
        <a:p>
          <a:endParaRPr lang="da-DK"/>
        </a:p>
      </dgm:t>
    </dgm:pt>
    <dgm:pt modelId="{8188467D-934C-D241-BDC1-3A0E8F267E0A}" type="parTrans" cxnId="{00A4F9D9-D77B-DD48-AD37-8AE3A5E0AF57}">
      <dgm:prSet/>
      <dgm:spPr/>
      <dgm:t>
        <a:bodyPr/>
        <a:lstStyle/>
        <a:p>
          <a:endParaRPr lang="da-DK"/>
        </a:p>
      </dgm:t>
    </dgm:pt>
    <dgm:pt modelId="{446E5CB9-C167-3840-844F-BB9DA2AD9488}" type="sibTrans" cxnId="{76573FCE-0B61-844C-912A-1B2DB2F1C343}">
      <dgm:prSet/>
      <dgm:spPr>
        <a:solidFill>
          <a:schemeClr val="accent1"/>
        </a:solidFill>
      </dgm:spPr>
      <dgm:t>
        <a:bodyPr/>
        <a:lstStyle/>
        <a:p>
          <a:endParaRPr lang="da-DK"/>
        </a:p>
      </dgm:t>
    </dgm:pt>
    <dgm:pt modelId="{0FACFB45-AF45-D245-AF9B-53551E6E4B25}" type="parTrans" cxnId="{76573FCE-0B61-844C-912A-1B2DB2F1C343}">
      <dgm:prSet/>
      <dgm:spPr/>
      <dgm:t>
        <a:bodyPr/>
        <a:lstStyle/>
        <a:p>
          <a:endParaRPr lang="da-DK"/>
        </a:p>
      </dgm:t>
    </dgm:pt>
    <dgm:pt modelId="{FE888C69-94C1-7747-8DAC-68BBA1A282CE}" type="sibTrans" cxnId="{C0BBE230-7175-0647-974B-5FA52E3A22D8}">
      <dgm:prSet/>
      <dgm:spPr>
        <a:solidFill>
          <a:schemeClr val="accent1"/>
        </a:solidFill>
      </dgm:spPr>
      <dgm:t>
        <a:bodyPr/>
        <a:lstStyle/>
        <a:p>
          <a:endParaRPr lang="da-DK"/>
        </a:p>
      </dgm:t>
    </dgm:pt>
    <dgm:pt modelId="{E5DF2CBF-945C-E84A-8678-1D9B2A8104FE}" type="parTrans" cxnId="{C0BBE230-7175-0647-974B-5FA52E3A22D8}">
      <dgm:prSet/>
      <dgm:spPr/>
      <dgm:t>
        <a:bodyPr/>
        <a:lstStyle/>
        <a:p>
          <a:endParaRPr lang="da-DK"/>
        </a:p>
      </dgm:t>
    </dgm:pt>
    <dgm:pt modelId="{6724E3E6-434E-524D-A846-4E847696FB8F}" type="pres">
      <dgm:prSet presAssocID="{7813CF1B-AA56-4A4F-9014-5C5B103EEACF}" presName="Name0" presStyleCnt="0">
        <dgm:presLayoutVars>
          <dgm:chMax val="1"/>
          <dgm:dir/>
          <dgm:animLvl val="ctr"/>
          <dgm:resizeHandles val="exact"/>
        </dgm:presLayoutVars>
      </dgm:prSet>
      <dgm:spPr/>
    </dgm:pt>
    <dgm:pt modelId="{8684CFA2-7B4A-F34C-97FA-22561F1F3CC2}" type="pres">
      <dgm:prSet presAssocID="{960CD781-08E1-1549-8D85-82DB4EF024E7}" presName="centerShape" presStyleLbl="node0" presStyleIdx="0" presStyleCnt="1" custScaleX="81664" custScaleY="77962"/>
      <dgm:spPr/>
    </dgm:pt>
    <dgm:pt modelId="{05C23DD3-83C8-7543-81E7-F412CF82EB9B}" type="pres">
      <dgm:prSet presAssocID="{A04339DF-194C-3E42-8709-7E83E4281923}" presName="node" presStyleLbl="node1" presStyleIdx="0" presStyleCnt="4">
        <dgm:presLayoutVars>
          <dgm:bulletEnabled val="1"/>
        </dgm:presLayoutVars>
      </dgm:prSet>
      <dgm:spPr/>
    </dgm:pt>
    <dgm:pt modelId="{F7BEF692-C47E-1D47-AA63-86985EB7DA1E}" type="pres">
      <dgm:prSet presAssocID="{A04339DF-194C-3E42-8709-7E83E4281923}" presName="dummy" presStyleCnt="0"/>
      <dgm:spPr/>
    </dgm:pt>
    <dgm:pt modelId="{85F8F6A9-778E-9542-8B20-59D1964ACE9F}" type="pres">
      <dgm:prSet presAssocID="{FE888C69-94C1-7747-8DAC-68BBA1A282CE}" presName="sibTrans" presStyleLbl="sibTrans2D1" presStyleIdx="0" presStyleCnt="4"/>
      <dgm:spPr/>
    </dgm:pt>
    <dgm:pt modelId="{B53B4B3C-F65D-E240-A58D-1FCF4F29AF29}" type="pres">
      <dgm:prSet presAssocID="{FC074099-9A23-E34A-B916-E37399D7777F}" presName="node" presStyleLbl="node1" presStyleIdx="1" presStyleCnt="4">
        <dgm:presLayoutVars>
          <dgm:bulletEnabled val="1"/>
        </dgm:presLayoutVars>
      </dgm:prSet>
      <dgm:spPr/>
    </dgm:pt>
    <dgm:pt modelId="{5CFFE2F2-4B32-FD42-9501-7C25B8E45E52}" type="pres">
      <dgm:prSet presAssocID="{FC074099-9A23-E34A-B916-E37399D7777F}" presName="dummy" presStyleCnt="0"/>
      <dgm:spPr/>
    </dgm:pt>
    <dgm:pt modelId="{7B310A5E-F0A3-7F40-8315-44B1E6893F69}" type="pres">
      <dgm:prSet presAssocID="{446E5CB9-C167-3840-844F-BB9DA2AD9488}" presName="sibTrans" presStyleLbl="sibTrans2D1" presStyleIdx="1" presStyleCnt="4"/>
      <dgm:spPr/>
    </dgm:pt>
    <dgm:pt modelId="{72F186B7-62D6-8749-AB3C-2953EEA06460}" type="pres">
      <dgm:prSet presAssocID="{2D24C84C-1FCD-9349-A966-41CD7DA4BF25}" presName="node" presStyleLbl="node1" presStyleIdx="2" presStyleCnt="4">
        <dgm:presLayoutVars>
          <dgm:bulletEnabled val="1"/>
        </dgm:presLayoutVars>
      </dgm:prSet>
      <dgm:spPr/>
    </dgm:pt>
    <dgm:pt modelId="{53EBE82F-7222-F942-97D7-53432FA47046}" type="pres">
      <dgm:prSet presAssocID="{2D24C84C-1FCD-9349-A966-41CD7DA4BF25}" presName="dummy" presStyleCnt="0"/>
      <dgm:spPr/>
    </dgm:pt>
    <dgm:pt modelId="{A96C5C36-4688-224E-9704-AA49E9D39602}" type="pres">
      <dgm:prSet presAssocID="{E746AAD8-41F5-3E40-B331-4B576AA02EB4}" presName="sibTrans" presStyleLbl="sibTrans2D1" presStyleIdx="2" presStyleCnt="4"/>
      <dgm:spPr/>
    </dgm:pt>
    <dgm:pt modelId="{363D9566-4682-2243-8079-3525F15C921A}" type="pres">
      <dgm:prSet presAssocID="{4C4DCA1F-453F-F54D-8EBA-BEDAC28F974B}" presName="node" presStyleLbl="node1" presStyleIdx="3" presStyleCnt="4">
        <dgm:presLayoutVars>
          <dgm:bulletEnabled val="1"/>
        </dgm:presLayoutVars>
      </dgm:prSet>
      <dgm:spPr/>
    </dgm:pt>
    <dgm:pt modelId="{39F4960E-A837-4F45-8CD7-050B56F7EE1C}" type="pres">
      <dgm:prSet presAssocID="{4C4DCA1F-453F-F54D-8EBA-BEDAC28F974B}" presName="dummy" presStyleCnt="0"/>
      <dgm:spPr/>
    </dgm:pt>
    <dgm:pt modelId="{58F069DA-EE2E-3547-8CB3-18E334000F6B}" type="pres">
      <dgm:prSet presAssocID="{8A8BEA26-2891-5643-A139-3E9D7CAADC74}" presName="sibTrans" presStyleLbl="sibTrans2D1" presStyleIdx="3" presStyleCnt="4"/>
      <dgm:spPr/>
    </dgm:pt>
  </dgm:ptLst>
  <dgm:cxnLst>
    <dgm:cxn modelId="{9F597718-6E1F-ED43-85F9-18C8130E1B05}" type="presOf" srcId="{E746AAD8-41F5-3E40-B331-4B576AA02EB4}" destId="{A96C5C36-4688-224E-9704-AA49E9D39602}" srcOrd="0" destOrd="0" presId="urn:microsoft.com/office/officeart/2005/8/layout/radial6"/>
    <dgm:cxn modelId="{3B912A26-2415-C747-9F25-E5F381BB914F}" type="presOf" srcId="{A04339DF-194C-3E42-8709-7E83E4281923}" destId="{05C23DD3-83C8-7543-81E7-F412CF82EB9B}" srcOrd="0" destOrd="0" presId="urn:microsoft.com/office/officeart/2005/8/layout/radial6"/>
    <dgm:cxn modelId="{C0BBE230-7175-0647-974B-5FA52E3A22D8}" srcId="{960CD781-08E1-1549-8D85-82DB4EF024E7}" destId="{A04339DF-194C-3E42-8709-7E83E4281923}" srcOrd="0" destOrd="0" parTransId="{E5DF2CBF-945C-E84A-8678-1D9B2A8104FE}" sibTransId="{FE888C69-94C1-7747-8DAC-68BBA1A282CE}"/>
    <dgm:cxn modelId="{3E794132-066B-C943-AD57-DB3585C9EB42}" type="presOf" srcId="{446E5CB9-C167-3840-844F-BB9DA2AD9488}" destId="{7B310A5E-F0A3-7F40-8315-44B1E6893F69}" srcOrd="0" destOrd="0" presId="urn:microsoft.com/office/officeart/2005/8/layout/radial6"/>
    <dgm:cxn modelId="{34363F5A-4D1A-BA4B-90C9-A957AA36996C}" srcId="{7813CF1B-AA56-4A4F-9014-5C5B103EEACF}" destId="{960CD781-08E1-1549-8D85-82DB4EF024E7}" srcOrd="0" destOrd="0" parTransId="{32438F01-95F2-C04D-B2B6-2D94C735FBD9}" sibTransId="{CB96FAAB-892C-284D-B76A-988320B2388E}"/>
    <dgm:cxn modelId="{9EE50162-C5E2-584B-A045-D66553FA3DF0}" type="presOf" srcId="{FE888C69-94C1-7747-8DAC-68BBA1A282CE}" destId="{85F8F6A9-778E-9542-8B20-59D1964ACE9F}" srcOrd="0" destOrd="0" presId="urn:microsoft.com/office/officeart/2005/8/layout/radial6"/>
    <dgm:cxn modelId="{B23CFF6D-F890-2448-9CBC-E4C7E9655AE4}" type="presOf" srcId="{7813CF1B-AA56-4A4F-9014-5C5B103EEACF}" destId="{6724E3E6-434E-524D-A846-4E847696FB8F}" srcOrd="0" destOrd="0" presId="urn:microsoft.com/office/officeart/2005/8/layout/radial6"/>
    <dgm:cxn modelId="{73B13D8C-06F8-F845-94B4-EDBE0353195D}" type="presOf" srcId="{8A8BEA26-2891-5643-A139-3E9D7CAADC74}" destId="{58F069DA-EE2E-3547-8CB3-18E334000F6B}" srcOrd="0" destOrd="0" presId="urn:microsoft.com/office/officeart/2005/8/layout/radial6"/>
    <dgm:cxn modelId="{02909A8F-B3FC-0749-B15F-8CE51DF5DA78}" type="presOf" srcId="{4C4DCA1F-453F-F54D-8EBA-BEDAC28F974B}" destId="{363D9566-4682-2243-8079-3525F15C921A}" srcOrd="0" destOrd="0" presId="urn:microsoft.com/office/officeart/2005/8/layout/radial6"/>
    <dgm:cxn modelId="{DA4782A3-1987-1748-87CD-34F12CF1E156}" type="presOf" srcId="{2D24C84C-1FCD-9349-A966-41CD7DA4BF25}" destId="{72F186B7-62D6-8749-AB3C-2953EEA06460}" srcOrd="0" destOrd="0" presId="urn:microsoft.com/office/officeart/2005/8/layout/radial6"/>
    <dgm:cxn modelId="{3A037DB4-3616-894E-AC1E-05DB2727729B}" type="presOf" srcId="{FC074099-9A23-E34A-B916-E37399D7777F}" destId="{B53B4B3C-F65D-E240-A58D-1FCF4F29AF29}" srcOrd="0" destOrd="0" presId="urn:microsoft.com/office/officeart/2005/8/layout/radial6"/>
    <dgm:cxn modelId="{148F4DB6-B611-4443-B091-58B5DF14FDDE}" type="presOf" srcId="{960CD781-08E1-1549-8D85-82DB4EF024E7}" destId="{8684CFA2-7B4A-F34C-97FA-22561F1F3CC2}" srcOrd="0" destOrd="0" presId="urn:microsoft.com/office/officeart/2005/8/layout/radial6"/>
    <dgm:cxn modelId="{76573FCE-0B61-844C-912A-1B2DB2F1C343}" srcId="{960CD781-08E1-1549-8D85-82DB4EF024E7}" destId="{FC074099-9A23-E34A-B916-E37399D7777F}" srcOrd="1" destOrd="0" parTransId="{0FACFB45-AF45-D245-AF9B-53551E6E4B25}" sibTransId="{446E5CB9-C167-3840-844F-BB9DA2AD9488}"/>
    <dgm:cxn modelId="{3BB6A8D9-5711-0A46-B584-25BF3B335635}" srcId="{960CD781-08E1-1549-8D85-82DB4EF024E7}" destId="{4C4DCA1F-453F-F54D-8EBA-BEDAC28F974B}" srcOrd="3" destOrd="0" parTransId="{C5E5B894-AC62-8148-BA90-EBD209614BF2}" sibTransId="{8A8BEA26-2891-5643-A139-3E9D7CAADC74}"/>
    <dgm:cxn modelId="{00A4F9D9-D77B-DD48-AD37-8AE3A5E0AF57}" srcId="{960CD781-08E1-1549-8D85-82DB4EF024E7}" destId="{2D24C84C-1FCD-9349-A966-41CD7DA4BF25}" srcOrd="2" destOrd="0" parTransId="{8188467D-934C-D241-BDC1-3A0E8F267E0A}" sibTransId="{E746AAD8-41F5-3E40-B331-4B576AA02EB4}"/>
    <dgm:cxn modelId="{200E3118-E95C-A34D-B76D-65B4621E88D4}" type="presParOf" srcId="{6724E3E6-434E-524D-A846-4E847696FB8F}" destId="{8684CFA2-7B4A-F34C-97FA-22561F1F3CC2}" srcOrd="0" destOrd="0" presId="urn:microsoft.com/office/officeart/2005/8/layout/radial6"/>
    <dgm:cxn modelId="{B56B842A-EA9F-3843-ADE7-1CC7E15D936C}" type="presParOf" srcId="{6724E3E6-434E-524D-A846-4E847696FB8F}" destId="{05C23DD3-83C8-7543-81E7-F412CF82EB9B}" srcOrd="1" destOrd="0" presId="urn:microsoft.com/office/officeart/2005/8/layout/radial6"/>
    <dgm:cxn modelId="{9255C8C2-5470-B240-B72B-0EE589A600AE}" type="presParOf" srcId="{6724E3E6-434E-524D-A846-4E847696FB8F}" destId="{F7BEF692-C47E-1D47-AA63-86985EB7DA1E}" srcOrd="2" destOrd="0" presId="urn:microsoft.com/office/officeart/2005/8/layout/radial6"/>
    <dgm:cxn modelId="{15FE10CC-AC7B-9A46-87E8-D0394B07562A}" type="presParOf" srcId="{6724E3E6-434E-524D-A846-4E847696FB8F}" destId="{85F8F6A9-778E-9542-8B20-59D1964ACE9F}" srcOrd="3" destOrd="0" presId="urn:microsoft.com/office/officeart/2005/8/layout/radial6"/>
    <dgm:cxn modelId="{2B95E1B1-C356-BC41-8125-D358F10ADBF9}" type="presParOf" srcId="{6724E3E6-434E-524D-A846-4E847696FB8F}" destId="{B53B4B3C-F65D-E240-A58D-1FCF4F29AF29}" srcOrd="4" destOrd="0" presId="urn:microsoft.com/office/officeart/2005/8/layout/radial6"/>
    <dgm:cxn modelId="{1197CD86-6DDA-7B43-B595-42F044116B60}" type="presParOf" srcId="{6724E3E6-434E-524D-A846-4E847696FB8F}" destId="{5CFFE2F2-4B32-FD42-9501-7C25B8E45E52}" srcOrd="5" destOrd="0" presId="urn:microsoft.com/office/officeart/2005/8/layout/radial6"/>
    <dgm:cxn modelId="{38EC2878-40E5-0148-A902-B6EB6319EBC1}" type="presParOf" srcId="{6724E3E6-434E-524D-A846-4E847696FB8F}" destId="{7B310A5E-F0A3-7F40-8315-44B1E6893F69}" srcOrd="6" destOrd="0" presId="urn:microsoft.com/office/officeart/2005/8/layout/radial6"/>
    <dgm:cxn modelId="{2FEFFB27-B6D9-1648-95BE-E408FA5C8E43}" type="presParOf" srcId="{6724E3E6-434E-524D-A846-4E847696FB8F}" destId="{72F186B7-62D6-8749-AB3C-2953EEA06460}" srcOrd="7" destOrd="0" presId="urn:microsoft.com/office/officeart/2005/8/layout/radial6"/>
    <dgm:cxn modelId="{8C3E5633-9700-594B-86E9-821698E9F94C}" type="presParOf" srcId="{6724E3E6-434E-524D-A846-4E847696FB8F}" destId="{53EBE82F-7222-F942-97D7-53432FA47046}" srcOrd="8" destOrd="0" presId="urn:microsoft.com/office/officeart/2005/8/layout/radial6"/>
    <dgm:cxn modelId="{A46CFF63-D921-2F45-B829-9E6304AE4B4E}" type="presParOf" srcId="{6724E3E6-434E-524D-A846-4E847696FB8F}" destId="{A96C5C36-4688-224E-9704-AA49E9D39602}" srcOrd="9" destOrd="0" presId="urn:microsoft.com/office/officeart/2005/8/layout/radial6"/>
    <dgm:cxn modelId="{00D9FC31-FDA1-914D-8B66-60A63739D70D}" type="presParOf" srcId="{6724E3E6-434E-524D-A846-4E847696FB8F}" destId="{363D9566-4682-2243-8079-3525F15C921A}" srcOrd="10" destOrd="0" presId="urn:microsoft.com/office/officeart/2005/8/layout/radial6"/>
    <dgm:cxn modelId="{DDE712C8-C3B8-1A45-A1C9-B5CCBE894E22}" type="presParOf" srcId="{6724E3E6-434E-524D-A846-4E847696FB8F}" destId="{39F4960E-A837-4F45-8CD7-050B56F7EE1C}" srcOrd="11" destOrd="0" presId="urn:microsoft.com/office/officeart/2005/8/layout/radial6"/>
    <dgm:cxn modelId="{71B09C9E-ECAA-E340-90DD-C32AF5BE0EBB}" type="presParOf" srcId="{6724E3E6-434E-524D-A846-4E847696FB8F}" destId="{58F069DA-EE2E-3547-8CB3-18E334000F6B}"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13CF1B-AA56-4A4F-9014-5C5B103EEACF}"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da-DK"/>
        </a:p>
      </dgm:t>
    </dgm:pt>
    <dgm:pt modelId="{4C4DCA1F-453F-F54D-8EBA-BEDAC28F974B}">
      <dgm:prSet phldrT="[Tekst]"/>
      <dgm:spPr/>
      <dgm:t>
        <a:bodyPr/>
        <a:lstStyle/>
        <a:p>
          <a:r>
            <a:rPr lang="da-DK" dirty="0"/>
            <a:t>Stabilitet</a:t>
          </a:r>
        </a:p>
      </dgm:t>
    </dgm:pt>
    <dgm:pt modelId="{2D24C84C-1FCD-9349-A966-41CD7DA4BF25}">
      <dgm:prSet phldrT="[Tekst]"/>
      <dgm:spPr/>
      <dgm:t>
        <a:bodyPr/>
        <a:lstStyle/>
        <a:p>
          <a:r>
            <a:rPr lang="da-DK" dirty="0"/>
            <a:t>(Gen)-opbygning</a:t>
          </a:r>
        </a:p>
      </dgm:t>
    </dgm:pt>
    <dgm:pt modelId="{FC074099-9A23-E34A-B916-E37399D7777F}">
      <dgm:prSet phldrT="[Tekst]"/>
      <dgm:spPr/>
      <dgm:t>
        <a:bodyPr/>
        <a:lstStyle/>
        <a:p>
          <a:r>
            <a:rPr lang="da-DK" dirty="0"/>
            <a:t>Økonomi</a:t>
          </a:r>
        </a:p>
      </dgm:t>
    </dgm:pt>
    <dgm:pt modelId="{A04339DF-194C-3E42-8709-7E83E4281923}">
      <dgm:prSet phldrT="[Tekst]"/>
      <dgm:spPr>
        <a:ln>
          <a:solidFill>
            <a:srgbClr val="FF0000"/>
          </a:solidFill>
        </a:ln>
      </dgm:spPr>
      <dgm:t>
        <a:bodyPr/>
        <a:lstStyle/>
        <a:p>
          <a:r>
            <a:rPr lang="da-DK" dirty="0"/>
            <a:t>Netværk</a:t>
          </a:r>
        </a:p>
      </dgm:t>
    </dgm:pt>
    <dgm:pt modelId="{960CD781-08E1-1549-8D85-82DB4EF024E7}">
      <dgm:prSet phldrT="[Tekst]" custT="1"/>
      <dgm:spPr/>
      <dgm:t>
        <a:bodyPr/>
        <a:lstStyle/>
        <a:p>
          <a:r>
            <a:rPr lang="da-DK" sz="500"/>
            <a:t>Tryghed   Ro        </a:t>
          </a:r>
          <a:r>
            <a:rPr lang="da-DK" sz="500" dirty="0"/>
            <a:t>Tillid</a:t>
          </a:r>
        </a:p>
      </dgm:t>
    </dgm:pt>
    <dgm:pt modelId="{CB96FAAB-892C-284D-B76A-988320B2388E}" type="sibTrans" cxnId="{34363F5A-4D1A-BA4B-90C9-A957AA36996C}">
      <dgm:prSet/>
      <dgm:spPr/>
      <dgm:t>
        <a:bodyPr/>
        <a:lstStyle/>
        <a:p>
          <a:endParaRPr lang="da-DK"/>
        </a:p>
      </dgm:t>
    </dgm:pt>
    <dgm:pt modelId="{32438F01-95F2-C04D-B2B6-2D94C735FBD9}" type="parTrans" cxnId="{34363F5A-4D1A-BA4B-90C9-A957AA36996C}">
      <dgm:prSet/>
      <dgm:spPr/>
      <dgm:t>
        <a:bodyPr/>
        <a:lstStyle/>
        <a:p>
          <a:endParaRPr lang="da-DK"/>
        </a:p>
      </dgm:t>
    </dgm:pt>
    <dgm:pt modelId="{8A8BEA26-2891-5643-A139-3E9D7CAADC74}" type="sibTrans" cxnId="{3BB6A8D9-5711-0A46-B584-25BF3B335635}">
      <dgm:prSet/>
      <dgm:spPr>
        <a:solidFill>
          <a:schemeClr val="accent1"/>
        </a:solidFill>
      </dgm:spPr>
      <dgm:t>
        <a:bodyPr/>
        <a:lstStyle/>
        <a:p>
          <a:endParaRPr lang="da-DK"/>
        </a:p>
      </dgm:t>
    </dgm:pt>
    <dgm:pt modelId="{C5E5B894-AC62-8148-BA90-EBD209614BF2}" type="parTrans" cxnId="{3BB6A8D9-5711-0A46-B584-25BF3B335635}">
      <dgm:prSet/>
      <dgm:spPr/>
      <dgm:t>
        <a:bodyPr/>
        <a:lstStyle/>
        <a:p>
          <a:endParaRPr lang="da-DK"/>
        </a:p>
      </dgm:t>
    </dgm:pt>
    <dgm:pt modelId="{E746AAD8-41F5-3E40-B331-4B576AA02EB4}" type="sibTrans" cxnId="{00A4F9D9-D77B-DD48-AD37-8AE3A5E0AF57}">
      <dgm:prSet/>
      <dgm:spPr>
        <a:solidFill>
          <a:schemeClr val="accent1"/>
        </a:solidFill>
      </dgm:spPr>
      <dgm:t>
        <a:bodyPr/>
        <a:lstStyle/>
        <a:p>
          <a:endParaRPr lang="da-DK"/>
        </a:p>
      </dgm:t>
    </dgm:pt>
    <dgm:pt modelId="{8188467D-934C-D241-BDC1-3A0E8F267E0A}" type="parTrans" cxnId="{00A4F9D9-D77B-DD48-AD37-8AE3A5E0AF57}">
      <dgm:prSet/>
      <dgm:spPr/>
      <dgm:t>
        <a:bodyPr/>
        <a:lstStyle/>
        <a:p>
          <a:endParaRPr lang="da-DK"/>
        </a:p>
      </dgm:t>
    </dgm:pt>
    <dgm:pt modelId="{446E5CB9-C167-3840-844F-BB9DA2AD9488}" type="sibTrans" cxnId="{76573FCE-0B61-844C-912A-1B2DB2F1C343}">
      <dgm:prSet/>
      <dgm:spPr>
        <a:solidFill>
          <a:schemeClr val="accent1"/>
        </a:solidFill>
      </dgm:spPr>
      <dgm:t>
        <a:bodyPr/>
        <a:lstStyle/>
        <a:p>
          <a:endParaRPr lang="da-DK"/>
        </a:p>
      </dgm:t>
    </dgm:pt>
    <dgm:pt modelId="{0FACFB45-AF45-D245-AF9B-53551E6E4B25}" type="parTrans" cxnId="{76573FCE-0B61-844C-912A-1B2DB2F1C343}">
      <dgm:prSet/>
      <dgm:spPr/>
      <dgm:t>
        <a:bodyPr/>
        <a:lstStyle/>
        <a:p>
          <a:endParaRPr lang="da-DK"/>
        </a:p>
      </dgm:t>
    </dgm:pt>
    <dgm:pt modelId="{FE888C69-94C1-7747-8DAC-68BBA1A282CE}" type="sibTrans" cxnId="{C0BBE230-7175-0647-974B-5FA52E3A22D8}">
      <dgm:prSet/>
      <dgm:spPr>
        <a:solidFill>
          <a:schemeClr val="accent1"/>
        </a:solidFill>
      </dgm:spPr>
      <dgm:t>
        <a:bodyPr/>
        <a:lstStyle/>
        <a:p>
          <a:endParaRPr lang="da-DK"/>
        </a:p>
      </dgm:t>
    </dgm:pt>
    <dgm:pt modelId="{E5DF2CBF-945C-E84A-8678-1D9B2A8104FE}" type="parTrans" cxnId="{C0BBE230-7175-0647-974B-5FA52E3A22D8}">
      <dgm:prSet/>
      <dgm:spPr/>
      <dgm:t>
        <a:bodyPr/>
        <a:lstStyle/>
        <a:p>
          <a:endParaRPr lang="da-DK"/>
        </a:p>
      </dgm:t>
    </dgm:pt>
    <dgm:pt modelId="{6724E3E6-434E-524D-A846-4E847696FB8F}" type="pres">
      <dgm:prSet presAssocID="{7813CF1B-AA56-4A4F-9014-5C5B103EEACF}" presName="Name0" presStyleCnt="0">
        <dgm:presLayoutVars>
          <dgm:chMax val="1"/>
          <dgm:dir/>
          <dgm:animLvl val="ctr"/>
          <dgm:resizeHandles val="exact"/>
        </dgm:presLayoutVars>
      </dgm:prSet>
      <dgm:spPr/>
    </dgm:pt>
    <dgm:pt modelId="{8684CFA2-7B4A-F34C-97FA-22561F1F3CC2}" type="pres">
      <dgm:prSet presAssocID="{960CD781-08E1-1549-8D85-82DB4EF024E7}" presName="centerShape" presStyleLbl="node0" presStyleIdx="0" presStyleCnt="1" custScaleX="81664" custScaleY="77962"/>
      <dgm:spPr/>
    </dgm:pt>
    <dgm:pt modelId="{05C23DD3-83C8-7543-81E7-F412CF82EB9B}" type="pres">
      <dgm:prSet presAssocID="{A04339DF-194C-3E42-8709-7E83E4281923}" presName="node" presStyleLbl="node1" presStyleIdx="0" presStyleCnt="4">
        <dgm:presLayoutVars>
          <dgm:bulletEnabled val="1"/>
        </dgm:presLayoutVars>
      </dgm:prSet>
      <dgm:spPr/>
    </dgm:pt>
    <dgm:pt modelId="{F7BEF692-C47E-1D47-AA63-86985EB7DA1E}" type="pres">
      <dgm:prSet presAssocID="{A04339DF-194C-3E42-8709-7E83E4281923}" presName="dummy" presStyleCnt="0"/>
      <dgm:spPr/>
    </dgm:pt>
    <dgm:pt modelId="{85F8F6A9-778E-9542-8B20-59D1964ACE9F}" type="pres">
      <dgm:prSet presAssocID="{FE888C69-94C1-7747-8DAC-68BBA1A282CE}" presName="sibTrans" presStyleLbl="sibTrans2D1" presStyleIdx="0" presStyleCnt="4"/>
      <dgm:spPr/>
    </dgm:pt>
    <dgm:pt modelId="{B53B4B3C-F65D-E240-A58D-1FCF4F29AF29}" type="pres">
      <dgm:prSet presAssocID="{FC074099-9A23-E34A-B916-E37399D7777F}" presName="node" presStyleLbl="node1" presStyleIdx="1" presStyleCnt="4">
        <dgm:presLayoutVars>
          <dgm:bulletEnabled val="1"/>
        </dgm:presLayoutVars>
      </dgm:prSet>
      <dgm:spPr/>
    </dgm:pt>
    <dgm:pt modelId="{5CFFE2F2-4B32-FD42-9501-7C25B8E45E52}" type="pres">
      <dgm:prSet presAssocID="{FC074099-9A23-E34A-B916-E37399D7777F}" presName="dummy" presStyleCnt="0"/>
      <dgm:spPr/>
    </dgm:pt>
    <dgm:pt modelId="{7B310A5E-F0A3-7F40-8315-44B1E6893F69}" type="pres">
      <dgm:prSet presAssocID="{446E5CB9-C167-3840-844F-BB9DA2AD9488}" presName="sibTrans" presStyleLbl="sibTrans2D1" presStyleIdx="1" presStyleCnt="4"/>
      <dgm:spPr/>
    </dgm:pt>
    <dgm:pt modelId="{72F186B7-62D6-8749-AB3C-2953EEA06460}" type="pres">
      <dgm:prSet presAssocID="{2D24C84C-1FCD-9349-A966-41CD7DA4BF25}" presName="node" presStyleLbl="node1" presStyleIdx="2" presStyleCnt="4">
        <dgm:presLayoutVars>
          <dgm:bulletEnabled val="1"/>
        </dgm:presLayoutVars>
      </dgm:prSet>
      <dgm:spPr/>
    </dgm:pt>
    <dgm:pt modelId="{53EBE82F-7222-F942-97D7-53432FA47046}" type="pres">
      <dgm:prSet presAssocID="{2D24C84C-1FCD-9349-A966-41CD7DA4BF25}" presName="dummy" presStyleCnt="0"/>
      <dgm:spPr/>
    </dgm:pt>
    <dgm:pt modelId="{A96C5C36-4688-224E-9704-AA49E9D39602}" type="pres">
      <dgm:prSet presAssocID="{E746AAD8-41F5-3E40-B331-4B576AA02EB4}" presName="sibTrans" presStyleLbl="sibTrans2D1" presStyleIdx="2" presStyleCnt="4"/>
      <dgm:spPr/>
    </dgm:pt>
    <dgm:pt modelId="{363D9566-4682-2243-8079-3525F15C921A}" type="pres">
      <dgm:prSet presAssocID="{4C4DCA1F-453F-F54D-8EBA-BEDAC28F974B}" presName="node" presStyleLbl="node1" presStyleIdx="3" presStyleCnt="4">
        <dgm:presLayoutVars>
          <dgm:bulletEnabled val="1"/>
        </dgm:presLayoutVars>
      </dgm:prSet>
      <dgm:spPr/>
    </dgm:pt>
    <dgm:pt modelId="{39F4960E-A837-4F45-8CD7-050B56F7EE1C}" type="pres">
      <dgm:prSet presAssocID="{4C4DCA1F-453F-F54D-8EBA-BEDAC28F974B}" presName="dummy" presStyleCnt="0"/>
      <dgm:spPr/>
    </dgm:pt>
    <dgm:pt modelId="{58F069DA-EE2E-3547-8CB3-18E334000F6B}" type="pres">
      <dgm:prSet presAssocID="{8A8BEA26-2891-5643-A139-3E9D7CAADC74}" presName="sibTrans" presStyleLbl="sibTrans2D1" presStyleIdx="3" presStyleCnt="4"/>
      <dgm:spPr/>
    </dgm:pt>
  </dgm:ptLst>
  <dgm:cxnLst>
    <dgm:cxn modelId="{9F597718-6E1F-ED43-85F9-18C8130E1B05}" type="presOf" srcId="{E746AAD8-41F5-3E40-B331-4B576AA02EB4}" destId="{A96C5C36-4688-224E-9704-AA49E9D39602}" srcOrd="0" destOrd="0" presId="urn:microsoft.com/office/officeart/2005/8/layout/radial6"/>
    <dgm:cxn modelId="{3B912A26-2415-C747-9F25-E5F381BB914F}" type="presOf" srcId="{A04339DF-194C-3E42-8709-7E83E4281923}" destId="{05C23DD3-83C8-7543-81E7-F412CF82EB9B}" srcOrd="0" destOrd="0" presId="urn:microsoft.com/office/officeart/2005/8/layout/radial6"/>
    <dgm:cxn modelId="{C0BBE230-7175-0647-974B-5FA52E3A22D8}" srcId="{960CD781-08E1-1549-8D85-82DB4EF024E7}" destId="{A04339DF-194C-3E42-8709-7E83E4281923}" srcOrd="0" destOrd="0" parTransId="{E5DF2CBF-945C-E84A-8678-1D9B2A8104FE}" sibTransId="{FE888C69-94C1-7747-8DAC-68BBA1A282CE}"/>
    <dgm:cxn modelId="{3E794132-066B-C943-AD57-DB3585C9EB42}" type="presOf" srcId="{446E5CB9-C167-3840-844F-BB9DA2AD9488}" destId="{7B310A5E-F0A3-7F40-8315-44B1E6893F69}" srcOrd="0" destOrd="0" presId="urn:microsoft.com/office/officeart/2005/8/layout/radial6"/>
    <dgm:cxn modelId="{34363F5A-4D1A-BA4B-90C9-A957AA36996C}" srcId="{7813CF1B-AA56-4A4F-9014-5C5B103EEACF}" destId="{960CD781-08E1-1549-8D85-82DB4EF024E7}" srcOrd="0" destOrd="0" parTransId="{32438F01-95F2-C04D-B2B6-2D94C735FBD9}" sibTransId="{CB96FAAB-892C-284D-B76A-988320B2388E}"/>
    <dgm:cxn modelId="{9EE50162-C5E2-584B-A045-D66553FA3DF0}" type="presOf" srcId="{FE888C69-94C1-7747-8DAC-68BBA1A282CE}" destId="{85F8F6A9-778E-9542-8B20-59D1964ACE9F}" srcOrd="0" destOrd="0" presId="urn:microsoft.com/office/officeart/2005/8/layout/radial6"/>
    <dgm:cxn modelId="{B23CFF6D-F890-2448-9CBC-E4C7E9655AE4}" type="presOf" srcId="{7813CF1B-AA56-4A4F-9014-5C5B103EEACF}" destId="{6724E3E6-434E-524D-A846-4E847696FB8F}" srcOrd="0" destOrd="0" presId="urn:microsoft.com/office/officeart/2005/8/layout/radial6"/>
    <dgm:cxn modelId="{73B13D8C-06F8-F845-94B4-EDBE0353195D}" type="presOf" srcId="{8A8BEA26-2891-5643-A139-3E9D7CAADC74}" destId="{58F069DA-EE2E-3547-8CB3-18E334000F6B}" srcOrd="0" destOrd="0" presId="urn:microsoft.com/office/officeart/2005/8/layout/radial6"/>
    <dgm:cxn modelId="{02909A8F-B3FC-0749-B15F-8CE51DF5DA78}" type="presOf" srcId="{4C4DCA1F-453F-F54D-8EBA-BEDAC28F974B}" destId="{363D9566-4682-2243-8079-3525F15C921A}" srcOrd="0" destOrd="0" presId="urn:microsoft.com/office/officeart/2005/8/layout/radial6"/>
    <dgm:cxn modelId="{DA4782A3-1987-1748-87CD-34F12CF1E156}" type="presOf" srcId="{2D24C84C-1FCD-9349-A966-41CD7DA4BF25}" destId="{72F186B7-62D6-8749-AB3C-2953EEA06460}" srcOrd="0" destOrd="0" presId="urn:microsoft.com/office/officeart/2005/8/layout/radial6"/>
    <dgm:cxn modelId="{3A037DB4-3616-894E-AC1E-05DB2727729B}" type="presOf" srcId="{FC074099-9A23-E34A-B916-E37399D7777F}" destId="{B53B4B3C-F65D-E240-A58D-1FCF4F29AF29}" srcOrd="0" destOrd="0" presId="urn:microsoft.com/office/officeart/2005/8/layout/radial6"/>
    <dgm:cxn modelId="{148F4DB6-B611-4443-B091-58B5DF14FDDE}" type="presOf" srcId="{960CD781-08E1-1549-8D85-82DB4EF024E7}" destId="{8684CFA2-7B4A-F34C-97FA-22561F1F3CC2}" srcOrd="0" destOrd="0" presId="urn:microsoft.com/office/officeart/2005/8/layout/radial6"/>
    <dgm:cxn modelId="{76573FCE-0B61-844C-912A-1B2DB2F1C343}" srcId="{960CD781-08E1-1549-8D85-82DB4EF024E7}" destId="{FC074099-9A23-E34A-B916-E37399D7777F}" srcOrd="1" destOrd="0" parTransId="{0FACFB45-AF45-D245-AF9B-53551E6E4B25}" sibTransId="{446E5CB9-C167-3840-844F-BB9DA2AD9488}"/>
    <dgm:cxn modelId="{3BB6A8D9-5711-0A46-B584-25BF3B335635}" srcId="{960CD781-08E1-1549-8D85-82DB4EF024E7}" destId="{4C4DCA1F-453F-F54D-8EBA-BEDAC28F974B}" srcOrd="3" destOrd="0" parTransId="{C5E5B894-AC62-8148-BA90-EBD209614BF2}" sibTransId="{8A8BEA26-2891-5643-A139-3E9D7CAADC74}"/>
    <dgm:cxn modelId="{00A4F9D9-D77B-DD48-AD37-8AE3A5E0AF57}" srcId="{960CD781-08E1-1549-8D85-82DB4EF024E7}" destId="{2D24C84C-1FCD-9349-A966-41CD7DA4BF25}" srcOrd="2" destOrd="0" parTransId="{8188467D-934C-D241-BDC1-3A0E8F267E0A}" sibTransId="{E746AAD8-41F5-3E40-B331-4B576AA02EB4}"/>
    <dgm:cxn modelId="{200E3118-E95C-A34D-B76D-65B4621E88D4}" type="presParOf" srcId="{6724E3E6-434E-524D-A846-4E847696FB8F}" destId="{8684CFA2-7B4A-F34C-97FA-22561F1F3CC2}" srcOrd="0" destOrd="0" presId="urn:microsoft.com/office/officeart/2005/8/layout/radial6"/>
    <dgm:cxn modelId="{B56B842A-EA9F-3843-ADE7-1CC7E15D936C}" type="presParOf" srcId="{6724E3E6-434E-524D-A846-4E847696FB8F}" destId="{05C23DD3-83C8-7543-81E7-F412CF82EB9B}" srcOrd="1" destOrd="0" presId="urn:microsoft.com/office/officeart/2005/8/layout/radial6"/>
    <dgm:cxn modelId="{9255C8C2-5470-B240-B72B-0EE589A600AE}" type="presParOf" srcId="{6724E3E6-434E-524D-A846-4E847696FB8F}" destId="{F7BEF692-C47E-1D47-AA63-86985EB7DA1E}" srcOrd="2" destOrd="0" presId="urn:microsoft.com/office/officeart/2005/8/layout/radial6"/>
    <dgm:cxn modelId="{15FE10CC-AC7B-9A46-87E8-D0394B07562A}" type="presParOf" srcId="{6724E3E6-434E-524D-A846-4E847696FB8F}" destId="{85F8F6A9-778E-9542-8B20-59D1964ACE9F}" srcOrd="3" destOrd="0" presId="urn:microsoft.com/office/officeart/2005/8/layout/radial6"/>
    <dgm:cxn modelId="{2B95E1B1-C356-BC41-8125-D358F10ADBF9}" type="presParOf" srcId="{6724E3E6-434E-524D-A846-4E847696FB8F}" destId="{B53B4B3C-F65D-E240-A58D-1FCF4F29AF29}" srcOrd="4" destOrd="0" presId="urn:microsoft.com/office/officeart/2005/8/layout/radial6"/>
    <dgm:cxn modelId="{1197CD86-6DDA-7B43-B595-42F044116B60}" type="presParOf" srcId="{6724E3E6-434E-524D-A846-4E847696FB8F}" destId="{5CFFE2F2-4B32-FD42-9501-7C25B8E45E52}" srcOrd="5" destOrd="0" presId="urn:microsoft.com/office/officeart/2005/8/layout/radial6"/>
    <dgm:cxn modelId="{38EC2878-40E5-0148-A902-B6EB6319EBC1}" type="presParOf" srcId="{6724E3E6-434E-524D-A846-4E847696FB8F}" destId="{7B310A5E-F0A3-7F40-8315-44B1E6893F69}" srcOrd="6" destOrd="0" presId="urn:microsoft.com/office/officeart/2005/8/layout/radial6"/>
    <dgm:cxn modelId="{2FEFFB27-B6D9-1648-95BE-E408FA5C8E43}" type="presParOf" srcId="{6724E3E6-434E-524D-A846-4E847696FB8F}" destId="{72F186B7-62D6-8749-AB3C-2953EEA06460}" srcOrd="7" destOrd="0" presId="urn:microsoft.com/office/officeart/2005/8/layout/radial6"/>
    <dgm:cxn modelId="{8C3E5633-9700-594B-86E9-821698E9F94C}" type="presParOf" srcId="{6724E3E6-434E-524D-A846-4E847696FB8F}" destId="{53EBE82F-7222-F942-97D7-53432FA47046}" srcOrd="8" destOrd="0" presId="urn:microsoft.com/office/officeart/2005/8/layout/radial6"/>
    <dgm:cxn modelId="{A46CFF63-D921-2F45-B829-9E6304AE4B4E}" type="presParOf" srcId="{6724E3E6-434E-524D-A846-4E847696FB8F}" destId="{A96C5C36-4688-224E-9704-AA49E9D39602}" srcOrd="9" destOrd="0" presId="urn:microsoft.com/office/officeart/2005/8/layout/radial6"/>
    <dgm:cxn modelId="{00D9FC31-FDA1-914D-8B66-60A63739D70D}" type="presParOf" srcId="{6724E3E6-434E-524D-A846-4E847696FB8F}" destId="{363D9566-4682-2243-8079-3525F15C921A}" srcOrd="10" destOrd="0" presId="urn:microsoft.com/office/officeart/2005/8/layout/radial6"/>
    <dgm:cxn modelId="{DDE712C8-C3B8-1A45-A1C9-B5CCBE894E22}" type="presParOf" srcId="{6724E3E6-434E-524D-A846-4E847696FB8F}" destId="{39F4960E-A837-4F45-8CD7-050B56F7EE1C}" srcOrd="11" destOrd="0" presId="urn:microsoft.com/office/officeart/2005/8/layout/radial6"/>
    <dgm:cxn modelId="{71B09C9E-ECAA-E340-90DD-C32AF5BE0EBB}" type="presParOf" srcId="{6724E3E6-434E-524D-A846-4E847696FB8F}" destId="{58F069DA-EE2E-3547-8CB3-18E334000F6B}"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13CF1B-AA56-4A4F-9014-5C5B103EEACF}"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da-DK"/>
        </a:p>
      </dgm:t>
    </dgm:pt>
    <dgm:pt modelId="{4C4DCA1F-453F-F54D-8EBA-BEDAC28F974B}">
      <dgm:prSet phldrT="[Tekst]"/>
      <dgm:spPr/>
      <dgm:t>
        <a:bodyPr/>
        <a:lstStyle/>
        <a:p>
          <a:r>
            <a:rPr lang="da-DK" dirty="0"/>
            <a:t>Stabilitet</a:t>
          </a:r>
        </a:p>
      </dgm:t>
    </dgm:pt>
    <dgm:pt modelId="{2D24C84C-1FCD-9349-A966-41CD7DA4BF25}">
      <dgm:prSet phldrT="[Tekst]"/>
      <dgm:spPr/>
      <dgm:t>
        <a:bodyPr/>
        <a:lstStyle/>
        <a:p>
          <a:r>
            <a:rPr lang="da-DK" dirty="0"/>
            <a:t>(Gen)-opbygning</a:t>
          </a:r>
        </a:p>
      </dgm:t>
    </dgm:pt>
    <dgm:pt modelId="{FC074099-9A23-E34A-B916-E37399D7777F}">
      <dgm:prSet phldrT="[Tekst]"/>
      <dgm:spPr/>
      <dgm:t>
        <a:bodyPr/>
        <a:lstStyle/>
        <a:p>
          <a:r>
            <a:rPr lang="da-DK" dirty="0"/>
            <a:t>Økonomi</a:t>
          </a:r>
        </a:p>
      </dgm:t>
    </dgm:pt>
    <dgm:pt modelId="{A04339DF-194C-3E42-8709-7E83E4281923}">
      <dgm:prSet phldrT="[Tekst]"/>
      <dgm:spPr>
        <a:ln>
          <a:solidFill>
            <a:srgbClr val="FF0000"/>
          </a:solidFill>
        </a:ln>
      </dgm:spPr>
      <dgm:t>
        <a:bodyPr/>
        <a:lstStyle/>
        <a:p>
          <a:r>
            <a:rPr lang="da-DK" dirty="0"/>
            <a:t>Netværk</a:t>
          </a:r>
        </a:p>
      </dgm:t>
    </dgm:pt>
    <dgm:pt modelId="{960CD781-08E1-1549-8D85-82DB4EF024E7}">
      <dgm:prSet phldrT="[Tekst]" custT="1"/>
      <dgm:spPr/>
      <dgm:t>
        <a:bodyPr/>
        <a:lstStyle/>
        <a:p>
          <a:r>
            <a:rPr lang="da-DK" sz="500"/>
            <a:t>Tryghed   Ro        </a:t>
          </a:r>
          <a:r>
            <a:rPr lang="da-DK" sz="500" dirty="0"/>
            <a:t>Tillid</a:t>
          </a:r>
        </a:p>
      </dgm:t>
    </dgm:pt>
    <dgm:pt modelId="{CB96FAAB-892C-284D-B76A-988320B2388E}" type="sibTrans" cxnId="{34363F5A-4D1A-BA4B-90C9-A957AA36996C}">
      <dgm:prSet/>
      <dgm:spPr/>
      <dgm:t>
        <a:bodyPr/>
        <a:lstStyle/>
        <a:p>
          <a:endParaRPr lang="da-DK"/>
        </a:p>
      </dgm:t>
    </dgm:pt>
    <dgm:pt modelId="{32438F01-95F2-C04D-B2B6-2D94C735FBD9}" type="parTrans" cxnId="{34363F5A-4D1A-BA4B-90C9-A957AA36996C}">
      <dgm:prSet/>
      <dgm:spPr/>
      <dgm:t>
        <a:bodyPr/>
        <a:lstStyle/>
        <a:p>
          <a:endParaRPr lang="da-DK"/>
        </a:p>
      </dgm:t>
    </dgm:pt>
    <dgm:pt modelId="{8A8BEA26-2891-5643-A139-3E9D7CAADC74}" type="sibTrans" cxnId="{3BB6A8D9-5711-0A46-B584-25BF3B335635}">
      <dgm:prSet/>
      <dgm:spPr>
        <a:solidFill>
          <a:schemeClr val="accent1"/>
        </a:solidFill>
      </dgm:spPr>
      <dgm:t>
        <a:bodyPr/>
        <a:lstStyle/>
        <a:p>
          <a:endParaRPr lang="da-DK"/>
        </a:p>
      </dgm:t>
    </dgm:pt>
    <dgm:pt modelId="{C5E5B894-AC62-8148-BA90-EBD209614BF2}" type="parTrans" cxnId="{3BB6A8D9-5711-0A46-B584-25BF3B335635}">
      <dgm:prSet/>
      <dgm:spPr/>
      <dgm:t>
        <a:bodyPr/>
        <a:lstStyle/>
        <a:p>
          <a:endParaRPr lang="da-DK"/>
        </a:p>
      </dgm:t>
    </dgm:pt>
    <dgm:pt modelId="{E746AAD8-41F5-3E40-B331-4B576AA02EB4}" type="sibTrans" cxnId="{00A4F9D9-D77B-DD48-AD37-8AE3A5E0AF57}">
      <dgm:prSet/>
      <dgm:spPr>
        <a:solidFill>
          <a:schemeClr val="accent1"/>
        </a:solidFill>
      </dgm:spPr>
      <dgm:t>
        <a:bodyPr/>
        <a:lstStyle/>
        <a:p>
          <a:endParaRPr lang="da-DK"/>
        </a:p>
      </dgm:t>
    </dgm:pt>
    <dgm:pt modelId="{8188467D-934C-D241-BDC1-3A0E8F267E0A}" type="parTrans" cxnId="{00A4F9D9-D77B-DD48-AD37-8AE3A5E0AF57}">
      <dgm:prSet/>
      <dgm:spPr/>
      <dgm:t>
        <a:bodyPr/>
        <a:lstStyle/>
        <a:p>
          <a:endParaRPr lang="da-DK"/>
        </a:p>
      </dgm:t>
    </dgm:pt>
    <dgm:pt modelId="{446E5CB9-C167-3840-844F-BB9DA2AD9488}" type="sibTrans" cxnId="{76573FCE-0B61-844C-912A-1B2DB2F1C343}">
      <dgm:prSet/>
      <dgm:spPr>
        <a:solidFill>
          <a:schemeClr val="accent1"/>
        </a:solidFill>
      </dgm:spPr>
      <dgm:t>
        <a:bodyPr/>
        <a:lstStyle/>
        <a:p>
          <a:endParaRPr lang="da-DK"/>
        </a:p>
      </dgm:t>
    </dgm:pt>
    <dgm:pt modelId="{0FACFB45-AF45-D245-AF9B-53551E6E4B25}" type="parTrans" cxnId="{76573FCE-0B61-844C-912A-1B2DB2F1C343}">
      <dgm:prSet/>
      <dgm:spPr/>
      <dgm:t>
        <a:bodyPr/>
        <a:lstStyle/>
        <a:p>
          <a:endParaRPr lang="da-DK"/>
        </a:p>
      </dgm:t>
    </dgm:pt>
    <dgm:pt modelId="{FE888C69-94C1-7747-8DAC-68BBA1A282CE}" type="sibTrans" cxnId="{C0BBE230-7175-0647-974B-5FA52E3A22D8}">
      <dgm:prSet/>
      <dgm:spPr>
        <a:solidFill>
          <a:schemeClr val="accent1"/>
        </a:solidFill>
      </dgm:spPr>
      <dgm:t>
        <a:bodyPr/>
        <a:lstStyle/>
        <a:p>
          <a:endParaRPr lang="da-DK"/>
        </a:p>
      </dgm:t>
    </dgm:pt>
    <dgm:pt modelId="{E5DF2CBF-945C-E84A-8678-1D9B2A8104FE}" type="parTrans" cxnId="{C0BBE230-7175-0647-974B-5FA52E3A22D8}">
      <dgm:prSet/>
      <dgm:spPr/>
      <dgm:t>
        <a:bodyPr/>
        <a:lstStyle/>
        <a:p>
          <a:endParaRPr lang="da-DK"/>
        </a:p>
      </dgm:t>
    </dgm:pt>
    <dgm:pt modelId="{6724E3E6-434E-524D-A846-4E847696FB8F}" type="pres">
      <dgm:prSet presAssocID="{7813CF1B-AA56-4A4F-9014-5C5B103EEACF}" presName="Name0" presStyleCnt="0">
        <dgm:presLayoutVars>
          <dgm:chMax val="1"/>
          <dgm:dir/>
          <dgm:animLvl val="ctr"/>
          <dgm:resizeHandles val="exact"/>
        </dgm:presLayoutVars>
      </dgm:prSet>
      <dgm:spPr/>
    </dgm:pt>
    <dgm:pt modelId="{8684CFA2-7B4A-F34C-97FA-22561F1F3CC2}" type="pres">
      <dgm:prSet presAssocID="{960CD781-08E1-1549-8D85-82DB4EF024E7}" presName="centerShape" presStyleLbl="node0" presStyleIdx="0" presStyleCnt="1" custScaleX="81664" custScaleY="77962"/>
      <dgm:spPr/>
    </dgm:pt>
    <dgm:pt modelId="{05C23DD3-83C8-7543-81E7-F412CF82EB9B}" type="pres">
      <dgm:prSet presAssocID="{A04339DF-194C-3E42-8709-7E83E4281923}" presName="node" presStyleLbl="node1" presStyleIdx="0" presStyleCnt="4">
        <dgm:presLayoutVars>
          <dgm:bulletEnabled val="1"/>
        </dgm:presLayoutVars>
      </dgm:prSet>
      <dgm:spPr/>
    </dgm:pt>
    <dgm:pt modelId="{F7BEF692-C47E-1D47-AA63-86985EB7DA1E}" type="pres">
      <dgm:prSet presAssocID="{A04339DF-194C-3E42-8709-7E83E4281923}" presName="dummy" presStyleCnt="0"/>
      <dgm:spPr/>
    </dgm:pt>
    <dgm:pt modelId="{85F8F6A9-778E-9542-8B20-59D1964ACE9F}" type="pres">
      <dgm:prSet presAssocID="{FE888C69-94C1-7747-8DAC-68BBA1A282CE}" presName="sibTrans" presStyleLbl="sibTrans2D1" presStyleIdx="0" presStyleCnt="4"/>
      <dgm:spPr/>
    </dgm:pt>
    <dgm:pt modelId="{B53B4B3C-F65D-E240-A58D-1FCF4F29AF29}" type="pres">
      <dgm:prSet presAssocID="{FC074099-9A23-E34A-B916-E37399D7777F}" presName="node" presStyleLbl="node1" presStyleIdx="1" presStyleCnt="4">
        <dgm:presLayoutVars>
          <dgm:bulletEnabled val="1"/>
        </dgm:presLayoutVars>
      </dgm:prSet>
      <dgm:spPr/>
    </dgm:pt>
    <dgm:pt modelId="{5CFFE2F2-4B32-FD42-9501-7C25B8E45E52}" type="pres">
      <dgm:prSet presAssocID="{FC074099-9A23-E34A-B916-E37399D7777F}" presName="dummy" presStyleCnt="0"/>
      <dgm:spPr/>
    </dgm:pt>
    <dgm:pt modelId="{7B310A5E-F0A3-7F40-8315-44B1E6893F69}" type="pres">
      <dgm:prSet presAssocID="{446E5CB9-C167-3840-844F-BB9DA2AD9488}" presName="sibTrans" presStyleLbl="sibTrans2D1" presStyleIdx="1" presStyleCnt="4"/>
      <dgm:spPr/>
    </dgm:pt>
    <dgm:pt modelId="{72F186B7-62D6-8749-AB3C-2953EEA06460}" type="pres">
      <dgm:prSet presAssocID="{2D24C84C-1FCD-9349-A966-41CD7DA4BF25}" presName="node" presStyleLbl="node1" presStyleIdx="2" presStyleCnt="4">
        <dgm:presLayoutVars>
          <dgm:bulletEnabled val="1"/>
        </dgm:presLayoutVars>
      </dgm:prSet>
      <dgm:spPr/>
    </dgm:pt>
    <dgm:pt modelId="{53EBE82F-7222-F942-97D7-53432FA47046}" type="pres">
      <dgm:prSet presAssocID="{2D24C84C-1FCD-9349-A966-41CD7DA4BF25}" presName="dummy" presStyleCnt="0"/>
      <dgm:spPr/>
    </dgm:pt>
    <dgm:pt modelId="{A96C5C36-4688-224E-9704-AA49E9D39602}" type="pres">
      <dgm:prSet presAssocID="{E746AAD8-41F5-3E40-B331-4B576AA02EB4}" presName="sibTrans" presStyleLbl="sibTrans2D1" presStyleIdx="2" presStyleCnt="4"/>
      <dgm:spPr/>
    </dgm:pt>
    <dgm:pt modelId="{363D9566-4682-2243-8079-3525F15C921A}" type="pres">
      <dgm:prSet presAssocID="{4C4DCA1F-453F-F54D-8EBA-BEDAC28F974B}" presName="node" presStyleLbl="node1" presStyleIdx="3" presStyleCnt="4">
        <dgm:presLayoutVars>
          <dgm:bulletEnabled val="1"/>
        </dgm:presLayoutVars>
      </dgm:prSet>
      <dgm:spPr/>
    </dgm:pt>
    <dgm:pt modelId="{39F4960E-A837-4F45-8CD7-050B56F7EE1C}" type="pres">
      <dgm:prSet presAssocID="{4C4DCA1F-453F-F54D-8EBA-BEDAC28F974B}" presName="dummy" presStyleCnt="0"/>
      <dgm:spPr/>
    </dgm:pt>
    <dgm:pt modelId="{58F069DA-EE2E-3547-8CB3-18E334000F6B}" type="pres">
      <dgm:prSet presAssocID="{8A8BEA26-2891-5643-A139-3E9D7CAADC74}" presName="sibTrans" presStyleLbl="sibTrans2D1" presStyleIdx="3" presStyleCnt="4"/>
      <dgm:spPr/>
    </dgm:pt>
  </dgm:ptLst>
  <dgm:cxnLst>
    <dgm:cxn modelId="{9F597718-6E1F-ED43-85F9-18C8130E1B05}" type="presOf" srcId="{E746AAD8-41F5-3E40-B331-4B576AA02EB4}" destId="{A96C5C36-4688-224E-9704-AA49E9D39602}" srcOrd="0" destOrd="0" presId="urn:microsoft.com/office/officeart/2005/8/layout/radial6"/>
    <dgm:cxn modelId="{3B912A26-2415-C747-9F25-E5F381BB914F}" type="presOf" srcId="{A04339DF-194C-3E42-8709-7E83E4281923}" destId="{05C23DD3-83C8-7543-81E7-F412CF82EB9B}" srcOrd="0" destOrd="0" presId="urn:microsoft.com/office/officeart/2005/8/layout/radial6"/>
    <dgm:cxn modelId="{C0BBE230-7175-0647-974B-5FA52E3A22D8}" srcId="{960CD781-08E1-1549-8D85-82DB4EF024E7}" destId="{A04339DF-194C-3E42-8709-7E83E4281923}" srcOrd="0" destOrd="0" parTransId="{E5DF2CBF-945C-E84A-8678-1D9B2A8104FE}" sibTransId="{FE888C69-94C1-7747-8DAC-68BBA1A282CE}"/>
    <dgm:cxn modelId="{3E794132-066B-C943-AD57-DB3585C9EB42}" type="presOf" srcId="{446E5CB9-C167-3840-844F-BB9DA2AD9488}" destId="{7B310A5E-F0A3-7F40-8315-44B1E6893F69}" srcOrd="0" destOrd="0" presId="urn:microsoft.com/office/officeart/2005/8/layout/radial6"/>
    <dgm:cxn modelId="{34363F5A-4D1A-BA4B-90C9-A957AA36996C}" srcId="{7813CF1B-AA56-4A4F-9014-5C5B103EEACF}" destId="{960CD781-08E1-1549-8D85-82DB4EF024E7}" srcOrd="0" destOrd="0" parTransId="{32438F01-95F2-C04D-B2B6-2D94C735FBD9}" sibTransId="{CB96FAAB-892C-284D-B76A-988320B2388E}"/>
    <dgm:cxn modelId="{9EE50162-C5E2-584B-A045-D66553FA3DF0}" type="presOf" srcId="{FE888C69-94C1-7747-8DAC-68BBA1A282CE}" destId="{85F8F6A9-778E-9542-8B20-59D1964ACE9F}" srcOrd="0" destOrd="0" presId="urn:microsoft.com/office/officeart/2005/8/layout/radial6"/>
    <dgm:cxn modelId="{B23CFF6D-F890-2448-9CBC-E4C7E9655AE4}" type="presOf" srcId="{7813CF1B-AA56-4A4F-9014-5C5B103EEACF}" destId="{6724E3E6-434E-524D-A846-4E847696FB8F}" srcOrd="0" destOrd="0" presId="urn:microsoft.com/office/officeart/2005/8/layout/radial6"/>
    <dgm:cxn modelId="{73B13D8C-06F8-F845-94B4-EDBE0353195D}" type="presOf" srcId="{8A8BEA26-2891-5643-A139-3E9D7CAADC74}" destId="{58F069DA-EE2E-3547-8CB3-18E334000F6B}" srcOrd="0" destOrd="0" presId="urn:microsoft.com/office/officeart/2005/8/layout/radial6"/>
    <dgm:cxn modelId="{02909A8F-B3FC-0749-B15F-8CE51DF5DA78}" type="presOf" srcId="{4C4DCA1F-453F-F54D-8EBA-BEDAC28F974B}" destId="{363D9566-4682-2243-8079-3525F15C921A}" srcOrd="0" destOrd="0" presId="urn:microsoft.com/office/officeart/2005/8/layout/radial6"/>
    <dgm:cxn modelId="{DA4782A3-1987-1748-87CD-34F12CF1E156}" type="presOf" srcId="{2D24C84C-1FCD-9349-A966-41CD7DA4BF25}" destId="{72F186B7-62D6-8749-AB3C-2953EEA06460}" srcOrd="0" destOrd="0" presId="urn:microsoft.com/office/officeart/2005/8/layout/radial6"/>
    <dgm:cxn modelId="{3A037DB4-3616-894E-AC1E-05DB2727729B}" type="presOf" srcId="{FC074099-9A23-E34A-B916-E37399D7777F}" destId="{B53B4B3C-F65D-E240-A58D-1FCF4F29AF29}" srcOrd="0" destOrd="0" presId="urn:microsoft.com/office/officeart/2005/8/layout/radial6"/>
    <dgm:cxn modelId="{148F4DB6-B611-4443-B091-58B5DF14FDDE}" type="presOf" srcId="{960CD781-08E1-1549-8D85-82DB4EF024E7}" destId="{8684CFA2-7B4A-F34C-97FA-22561F1F3CC2}" srcOrd="0" destOrd="0" presId="urn:microsoft.com/office/officeart/2005/8/layout/radial6"/>
    <dgm:cxn modelId="{76573FCE-0B61-844C-912A-1B2DB2F1C343}" srcId="{960CD781-08E1-1549-8D85-82DB4EF024E7}" destId="{FC074099-9A23-E34A-B916-E37399D7777F}" srcOrd="1" destOrd="0" parTransId="{0FACFB45-AF45-D245-AF9B-53551E6E4B25}" sibTransId="{446E5CB9-C167-3840-844F-BB9DA2AD9488}"/>
    <dgm:cxn modelId="{3BB6A8D9-5711-0A46-B584-25BF3B335635}" srcId="{960CD781-08E1-1549-8D85-82DB4EF024E7}" destId="{4C4DCA1F-453F-F54D-8EBA-BEDAC28F974B}" srcOrd="3" destOrd="0" parTransId="{C5E5B894-AC62-8148-BA90-EBD209614BF2}" sibTransId="{8A8BEA26-2891-5643-A139-3E9D7CAADC74}"/>
    <dgm:cxn modelId="{00A4F9D9-D77B-DD48-AD37-8AE3A5E0AF57}" srcId="{960CD781-08E1-1549-8D85-82DB4EF024E7}" destId="{2D24C84C-1FCD-9349-A966-41CD7DA4BF25}" srcOrd="2" destOrd="0" parTransId="{8188467D-934C-D241-BDC1-3A0E8F267E0A}" sibTransId="{E746AAD8-41F5-3E40-B331-4B576AA02EB4}"/>
    <dgm:cxn modelId="{200E3118-E95C-A34D-B76D-65B4621E88D4}" type="presParOf" srcId="{6724E3E6-434E-524D-A846-4E847696FB8F}" destId="{8684CFA2-7B4A-F34C-97FA-22561F1F3CC2}" srcOrd="0" destOrd="0" presId="urn:microsoft.com/office/officeart/2005/8/layout/radial6"/>
    <dgm:cxn modelId="{B56B842A-EA9F-3843-ADE7-1CC7E15D936C}" type="presParOf" srcId="{6724E3E6-434E-524D-A846-4E847696FB8F}" destId="{05C23DD3-83C8-7543-81E7-F412CF82EB9B}" srcOrd="1" destOrd="0" presId="urn:microsoft.com/office/officeart/2005/8/layout/radial6"/>
    <dgm:cxn modelId="{9255C8C2-5470-B240-B72B-0EE589A600AE}" type="presParOf" srcId="{6724E3E6-434E-524D-A846-4E847696FB8F}" destId="{F7BEF692-C47E-1D47-AA63-86985EB7DA1E}" srcOrd="2" destOrd="0" presId="urn:microsoft.com/office/officeart/2005/8/layout/radial6"/>
    <dgm:cxn modelId="{15FE10CC-AC7B-9A46-87E8-D0394B07562A}" type="presParOf" srcId="{6724E3E6-434E-524D-A846-4E847696FB8F}" destId="{85F8F6A9-778E-9542-8B20-59D1964ACE9F}" srcOrd="3" destOrd="0" presId="urn:microsoft.com/office/officeart/2005/8/layout/radial6"/>
    <dgm:cxn modelId="{2B95E1B1-C356-BC41-8125-D358F10ADBF9}" type="presParOf" srcId="{6724E3E6-434E-524D-A846-4E847696FB8F}" destId="{B53B4B3C-F65D-E240-A58D-1FCF4F29AF29}" srcOrd="4" destOrd="0" presId="urn:microsoft.com/office/officeart/2005/8/layout/radial6"/>
    <dgm:cxn modelId="{1197CD86-6DDA-7B43-B595-42F044116B60}" type="presParOf" srcId="{6724E3E6-434E-524D-A846-4E847696FB8F}" destId="{5CFFE2F2-4B32-FD42-9501-7C25B8E45E52}" srcOrd="5" destOrd="0" presId="urn:microsoft.com/office/officeart/2005/8/layout/radial6"/>
    <dgm:cxn modelId="{38EC2878-40E5-0148-A902-B6EB6319EBC1}" type="presParOf" srcId="{6724E3E6-434E-524D-A846-4E847696FB8F}" destId="{7B310A5E-F0A3-7F40-8315-44B1E6893F69}" srcOrd="6" destOrd="0" presId="urn:microsoft.com/office/officeart/2005/8/layout/radial6"/>
    <dgm:cxn modelId="{2FEFFB27-B6D9-1648-95BE-E408FA5C8E43}" type="presParOf" srcId="{6724E3E6-434E-524D-A846-4E847696FB8F}" destId="{72F186B7-62D6-8749-AB3C-2953EEA06460}" srcOrd="7" destOrd="0" presId="urn:microsoft.com/office/officeart/2005/8/layout/radial6"/>
    <dgm:cxn modelId="{8C3E5633-9700-594B-86E9-821698E9F94C}" type="presParOf" srcId="{6724E3E6-434E-524D-A846-4E847696FB8F}" destId="{53EBE82F-7222-F942-97D7-53432FA47046}" srcOrd="8" destOrd="0" presId="urn:microsoft.com/office/officeart/2005/8/layout/radial6"/>
    <dgm:cxn modelId="{A46CFF63-D921-2F45-B829-9E6304AE4B4E}" type="presParOf" srcId="{6724E3E6-434E-524D-A846-4E847696FB8F}" destId="{A96C5C36-4688-224E-9704-AA49E9D39602}" srcOrd="9" destOrd="0" presId="urn:microsoft.com/office/officeart/2005/8/layout/radial6"/>
    <dgm:cxn modelId="{00D9FC31-FDA1-914D-8B66-60A63739D70D}" type="presParOf" srcId="{6724E3E6-434E-524D-A846-4E847696FB8F}" destId="{363D9566-4682-2243-8079-3525F15C921A}" srcOrd="10" destOrd="0" presId="urn:microsoft.com/office/officeart/2005/8/layout/radial6"/>
    <dgm:cxn modelId="{DDE712C8-C3B8-1A45-A1C9-B5CCBE894E22}" type="presParOf" srcId="{6724E3E6-434E-524D-A846-4E847696FB8F}" destId="{39F4960E-A837-4F45-8CD7-050B56F7EE1C}" srcOrd="11" destOrd="0" presId="urn:microsoft.com/office/officeart/2005/8/layout/radial6"/>
    <dgm:cxn modelId="{71B09C9E-ECAA-E340-90DD-C32AF5BE0EBB}" type="presParOf" srcId="{6724E3E6-434E-524D-A846-4E847696FB8F}" destId="{58F069DA-EE2E-3547-8CB3-18E334000F6B}"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13CF1B-AA56-4A4F-9014-5C5B103EEACF}"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da-DK"/>
        </a:p>
      </dgm:t>
    </dgm:pt>
    <dgm:pt modelId="{4C4DCA1F-453F-F54D-8EBA-BEDAC28F974B}">
      <dgm:prSet phldrT="[Tekst]"/>
      <dgm:spPr/>
      <dgm:t>
        <a:bodyPr/>
        <a:lstStyle/>
        <a:p>
          <a:r>
            <a:rPr lang="da-DK" dirty="0"/>
            <a:t>Stabilitet</a:t>
          </a:r>
        </a:p>
      </dgm:t>
    </dgm:pt>
    <dgm:pt modelId="{2D24C84C-1FCD-9349-A966-41CD7DA4BF25}">
      <dgm:prSet phldrT="[Tekst]"/>
      <dgm:spPr/>
      <dgm:t>
        <a:bodyPr/>
        <a:lstStyle/>
        <a:p>
          <a:r>
            <a:rPr lang="da-DK" dirty="0"/>
            <a:t>(Gen)-opbygning</a:t>
          </a:r>
        </a:p>
      </dgm:t>
    </dgm:pt>
    <dgm:pt modelId="{FC074099-9A23-E34A-B916-E37399D7777F}">
      <dgm:prSet phldrT="[Tekst]"/>
      <dgm:spPr>
        <a:ln>
          <a:solidFill>
            <a:srgbClr val="FF0000"/>
          </a:solidFill>
        </a:ln>
      </dgm:spPr>
      <dgm:t>
        <a:bodyPr/>
        <a:lstStyle/>
        <a:p>
          <a:r>
            <a:rPr lang="da-DK" dirty="0"/>
            <a:t>Økonomi</a:t>
          </a:r>
        </a:p>
      </dgm:t>
    </dgm:pt>
    <dgm:pt modelId="{A04339DF-194C-3E42-8709-7E83E4281923}">
      <dgm:prSet phldrT="[Tekst]"/>
      <dgm:spPr/>
      <dgm:t>
        <a:bodyPr/>
        <a:lstStyle/>
        <a:p>
          <a:r>
            <a:rPr lang="da-DK" dirty="0"/>
            <a:t>Netværk</a:t>
          </a:r>
        </a:p>
      </dgm:t>
    </dgm:pt>
    <dgm:pt modelId="{960CD781-08E1-1549-8D85-82DB4EF024E7}">
      <dgm:prSet phldrT="[Tekst]" custT="1"/>
      <dgm:spPr/>
      <dgm:t>
        <a:bodyPr/>
        <a:lstStyle/>
        <a:p>
          <a:r>
            <a:rPr lang="da-DK" sz="500"/>
            <a:t>Tryghed   Ro        </a:t>
          </a:r>
          <a:r>
            <a:rPr lang="da-DK" sz="500" dirty="0"/>
            <a:t>Tillid</a:t>
          </a:r>
        </a:p>
      </dgm:t>
    </dgm:pt>
    <dgm:pt modelId="{CB96FAAB-892C-284D-B76A-988320B2388E}" type="sibTrans" cxnId="{34363F5A-4D1A-BA4B-90C9-A957AA36996C}">
      <dgm:prSet/>
      <dgm:spPr/>
      <dgm:t>
        <a:bodyPr/>
        <a:lstStyle/>
        <a:p>
          <a:endParaRPr lang="da-DK"/>
        </a:p>
      </dgm:t>
    </dgm:pt>
    <dgm:pt modelId="{32438F01-95F2-C04D-B2B6-2D94C735FBD9}" type="parTrans" cxnId="{34363F5A-4D1A-BA4B-90C9-A957AA36996C}">
      <dgm:prSet/>
      <dgm:spPr/>
      <dgm:t>
        <a:bodyPr/>
        <a:lstStyle/>
        <a:p>
          <a:endParaRPr lang="da-DK"/>
        </a:p>
      </dgm:t>
    </dgm:pt>
    <dgm:pt modelId="{8A8BEA26-2891-5643-A139-3E9D7CAADC74}" type="sibTrans" cxnId="{3BB6A8D9-5711-0A46-B584-25BF3B335635}">
      <dgm:prSet/>
      <dgm:spPr>
        <a:solidFill>
          <a:schemeClr val="accent1"/>
        </a:solidFill>
      </dgm:spPr>
      <dgm:t>
        <a:bodyPr/>
        <a:lstStyle/>
        <a:p>
          <a:endParaRPr lang="da-DK"/>
        </a:p>
      </dgm:t>
    </dgm:pt>
    <dgm:pt modelId="{C5E5B894-AC62-8148-BA90-EBD209614BF2}" type="parTrans" cxnId="{3BB6A8D9-5711-0A46-B584-25BF3B335635}">
      <dgm:prSet/>
      <dgm:spPr/>
      <dgm:t>
        <a:bodyPr/>
        <a:lstStyle/>
        <a:p>
          <a:endParaRPr lang="da-DK"/>
        </a:p>
      </dgm:t>
    </dgm:pt>
    <dgm:pt modelId="{E746AAD8-41F5-3E40-B331-4B576AA02EB4}" type="sibTrans" cxnId="{00A4F9D9-D77B-DD48-AD37-8AE3A5E0AF57}">
      <dgm:prSet/>
      <dgm:spPr>
        <a:solidFill>
          <a:schemeClr val="accent1"/>
        </a:solidFill>
      </dgm:spPr>
      <dgm:t>
        <a:bodyPr/>
        <a:lstStyle/>
        <a:p>
          <a:endParaRPr lang="da-DK"/>
        </a:p>
      </dgm:t>
    </dgm:pt>
    <dgm:pt modelId="{8188467D-934C-D241-BDC1-3A0E8F267E0A}" type="parTrans" cxnId="{00A4F9D9-D77B-DD48-AD37-8AE3A5E0AF57}">
      <dgm:prSet/>
      <dgm:spPr/>
      <dgm:t>
        <a:bodyPr/>
        <a:lstStyle/>
        <a:p>
          <a:endParaRPr lang="da-DK"/>
        </a:p>
      </dgm:t>
    </dgm:pt>
    <dgm:pt modelId="{446E5CB9-C167-3840-844F-BB9DA2AD9488}" type="sibTrans" cxnId="{76573FCE-0B61-844C-912A-1B2DB2F1C343}">
      <dgm:prSet/>
      <dgm:spPr>
        <a:solidFill>
          <a:schemeClr val="accent1"/>
        </a:solidFill>
      </dgm:spPr>
      <dgm:t>
        <a:bodyPr/>
        <a:lstStyle/>
        <a:p>
          <a:endParaRPr lang="da-DK"/>
        </a:p>
      </dgm:t>
    </dgm:pt>
    <dgm:pt modelId="{0FACFB45-AF45-D245-AF9B-53551E6E4B25}" type="parTrans" cxnId="{76573FCE-0B61-844C-912A-1B2DB2F1C343}">
      <dgm:prSet/>
      <dgm:spPr/>
      <dgm:t>
        <a:bodyPr/>
        <a:lstStyle/>
        <a:p>
          <a:endParaRPr lang="da-DK"/>
        </a:p>
      </dgm:t>
    </dgm:pt>
    <dgm:pt modelId="{FE888C69-94C1-7747-8DAC-68BBA1A282CE}" type="sibTrans" cxnId="{C0BBE230-7175-0647-974B-5FA52E3A22D8}">
      <dgm:prSet/>
      <dgm:spPr>
        <a:solidFill>
          <a:schemeClr val="accent1"/>
        </a:solidFill>
      </dgm:spPr>
      <dgm:t>
        <a:bodyPr/>
        <a:lstStyle/>
        <a:p>
          <a:endParaRPr lang="da-DK"/>
        </a:p>
      </dgm:t>
    </dgm:pt>
    <dgm:pt modelId="{E5DF2CBF-945C-E84A-8678-1D9B2A8104FE}" type="parTrans" cxnId="{C0BBE230-7175-0647-974B-5FA52E3A22D8}">
      <dgm:prSet/>
      <dgm:spPr/>
      <dgm:t>
        <a:bodyPr/>
        <a:lstStyle/>
        <a:p>
          <a:endParaRPr lang="da-DK"/>
        </a:p>
      </dgm:t>
    </dgm:pt>
    <dgm:pt modelId="{6724E3E6-434E-524D-A846-4E847696FB8F}" type="pres">
      <dgm:prSet presAssocID="{7813CF1B-AA56-4A4F-9014-5C5B103EEACF}" presName="Name0" presStyleCnt="0">
        <dgm:presLayoutVars>
          <dgm:chMax val="1"/>
          <dgm:dir/>
          <dgm:animLvl val="ctr"/>
          <dgm:resizeHandles val="exact"/>
        </dgm:presLayoutVars>
      </dgm:prSet>
      <dgm:spPr/>
    </dgm:pt>
    <dgm:pt modelId="{8684CFA2-7B4A-F34C-97FA-22561F1F3CC2}" type="pres">
      <dgm:prSet presAssocID="{960CD781-08E1-1549-8D85-82DB4EF024E7}" presName="centerShape" presStyleLbl="node0" presStyleIdx="0" presStyleCnt="1" custScaleX="81664" custScaleY="77962"/>
      <dgm:spPr/>
    </dgm:pt>
    <dgm:pt modelId="{05C23DD3-83C8-7543-81E7-F412CF82EB9B}" type="pres">
      <dgm:prSet presAssocID="{A04339DF-194C-3E42-8709-7E83E4281923}" presName="node" presStyleLbl="node1" presStyleIdx="0" presStyleCnt="4">
        <dgm:presLayoutVars>
          <dgm:bulletEnabled val="1"/>
        </dgm:presLayoutVars>
      </dgm:prSet>
      <dgm:spPr/>
    </dgm:pt>
    <dgm:pt modelId="{F7BEF692-C47E-1D47-AA63-86985EB7DA1E}" type="pres">
      <dgm:prSet presAssocID="{A04339DF-194C-3E42-8709-7E83E4281923}" presName="dummy" presStyleCnt="0"/>
      <dgm:spPr/>
    </dgm:pt>
    <dgm:pt modelId="{85F8F6A9-778E-9542-8B20-59D1964ACE9F}" type="pres">
      <dgm:prSet presAssocID="{FE888C69-94C1-7747-8DAC-68BBA1A282CE}" presName="sibTrans" presStyleLbl="sibTrans2D1" presStyleIdx="0" presStyleCnt="4"/>
      <dgm:spPr/>
    </dgm:pt>
    <dgm:pt modelId="{B53B4B3C-F65D-E240-A58D-1FCF4F29AF29}" type="pres">
      <dgm:prSet presAssocID="{FC074099-9A23-E34A-B916-E37399D7777F}" presName="node" presStyleLbl="node1" presStyleIdx="1" presStyleCnt="4">
        <dgm:presLayoutVars>
          <dgm:bulletEnabled val="1"/>
        </dgm:presLayoutVars>
      </dgm:prSet>
      <dgm:spPr/>
    </dgm:pt>
    <dgm:pt modelId="{5CFFE2F2-4B32-FD42-9501-7C25B8E45E52}" type="pres">
      <dgm:prSet presAssocID="{FC074099-9A23-E34A-B916-E37399D7777F}" presName="dummy" presStyleCnt="0"/>
      <dgm:spPr/>
    </dgm:pt>
    <dgm:pt modelId="{7B310A5E-F0A3-7F40-8315-44B1E6893F69}" type="pres">
      <dgm:prSet presAssocID="{446E5CB9-C167-3840-844F-BB9DA2AD9488}" presName="sibTrans" presStyleLbl="sibTrans2D1" presStyleIdx="1" presStyleCnt="4"/>
      <dgm:spPr/>
    </dgm:pt>
    <dgm:pt modelId="{72F186B7-62D6-8749-AB3C-2953EEA06460}" type="pres">
      <dgm:prSet presAssocID="{2D24C84C-1FCD-9349-A966-41CD7DA4BF25}" presName="node" presStyleLbl="node1" presStyleIdx="2" presStyleCnt="4">
        <dgm:presLayoutVars>
          <dgm:bulletEnabled val="1"/>
        </dgm:presLayoutVars>
      </dgm:prSet>
      <dgm:spPr/>
    </dgm:pt>
    <dgm:pt modelId="{53EBE82F-7222-F942-97D7-53432FA47046}" type="pres">
      <dgm:prSet presAssocID="{2D24C84C-1FCD-9349-A966-41CD7DA4BF25}" presName="dummy" presStyleCnt="0"/>
      <dgm:spPr/>
    </dgm:pt>
    <dgm:pt modelId="{A96C5C36-4688-224E-9704-AA49E9D39602}" type="pres">
      <dgm:prSet presAssocID="{E746AAD8-41F5-3E40-B331-4B576AA02EB4}" presName="sibTrans" presStyleLbl="sibTrans2D1" presStyleIdx="2" presStyleCnt="4"/>
      <dgm:spPr/>
    </dgm:pt>
    <dgm:pt modelId="{363D9566-4682-2243-8079-3525F15C921A}" type="pres">
      <dgm:prSet presAssocID="{4C4DCA1F-453F-F54D-8EBA-BEDAC28F974B}" presName="node" presStyleLbl="node1" presStyleIdx="3" presStyleCnt="4">
        <dgm:presLayoutVars>
          <dgm:bulletEnabled val="1"/>
        </dgm:presLayoutVars>
      </dgm:prSet>
      <dgm:spPr/>
    </dgm:pt>
    <dgm:pt modelId="{39F4960E-A837-4F45-8CD7-050B56F7EE1C}" type="pres">
      <dgm:prSet presAssocID="{4C4DCA1F-453F-F54D-8EBA-BEDAC28F974B}" presName="dummy" presStyleCnt="0"/>
      <dgm:spPr/>
    </dgm:pt>
    <dgm:pt modelId="{58F069DA-EE2E-3547-8CB3-18E334000F6B}" type="pres">
      <dgm:prSet presAssocID="{8A8BEA26-2891-5643-A139-3E9D7CAADC74}" presName="sibTrans" presStyleLbl="sibTrans2D1" presStyleIdx="3" presStyleCnt="4"/>
      <dgm:spPr/>
    </dgm:pt>
  </dgm:ptLst>
  <dgm:cxnLst>
    <dgm:cxn modelId="{9F597718-6E1F-ED43-85F9-18C8130E1B05}" type="presOf" srcId="{E746AAD8-41F5-3E40-B331-4B576AA02EB4}" destId="{A96C5C36-4688-224E-9704-AA49E9D39602}" srcOrd="0" destOrd="0" presId="urn:microsoft.com/office/officeart/2005/8/layout/radial6"/>
    <dgm:cxn modelId="{3B912A26-2415-C747-9F25-E5F381BB914F}" type="presOf" srcId="{A04339DF-194C-3E42-8709-7E83E4281923}" destId="{05C23DD3-83C8-7543-81E7-F412CF82EB9B}" srcOrd="0" destOrd="0" presId="urn:microsoft.com/office/officeart/2005/8/layout/radial6"/>
    <dgm:cxn modelId="{C0BBE230-7175-0647-974B-5FA52E3A22D8}" srcId="{960CD781-08E1-1549-8D85-82DB4EF024E7}" destId="{A04339DF-194C-3E42-8709-7E83E4281923}" srcOrd="0" destOrd="0" parTransId="{E5DF2CBF-945C-E84A-8678-1D9B2A8104FE}" sibTransId="{FE888C69-94C1-7747-8DAC-68BBA1A282CE}"/>
    <dgm:cxn modelId="{3E794132-066B-C943-AD57-DB3585C9EB42}" type="presOf" srcId="{446E5CB9-C167-3840-844F-BB9DA2AD9488}" destId="{7B310A5E-F0A3-7F40-8315-44B1E6893F69}" srcOrd="0" destOrd="0" presId="urn:microsoft.com/office/officeart/2005/8/layout/radial6"/>
    <dgm:cxn modelId="{34363F5A-4D1A-BA4B-90C9-A957AA36996C}" srcId="{7813CF1B-AA56-4A4F-9014-5C5B103EEACF}" destId="{960CD781-08E1-1549-8D85-82DB4EF024E7}" srcOrd="0" destOrd="0" parTransId="{32438F01-95F2-C04D-B2B6-2D94C735FBD9}" sibTransId="{CB96FAAB-892C-284D-B76A-988320B2388E}"/>
    <dgm:cxn modelId="{9EE50162-C5E2-584B-A045-D66553FA3DF0}" type="presOf" srcId="{FE888C69-94C1-7747-8DAC-68BBA1A282CE}" destId="{85F8F6A9-778E-9542-8B20-59D1964ACE9F}" srcOrd="0" destOrd="0" presId="urn:microsoft.com/office/officeart/2005/8/layout/radial6"/>
    <dgm:cxn modelId="{B23CFF6D-F890-2448-9CBC-E4C7E9655AE4}" type="presOf" srcId="{7813CF1B-AA56-4A4F-9014-5C5B103EEACF}" destId="{6724E3E6-434E-524D-A846-4E847696FB8F}" srcOrd="0" destOrd="0" presId="urn:microsoft.com/office/officeart/2005/8/layout/radial6"/>
    <dgm:cxn modelId="{73B13D8C-06F8-F845-94B4-EDBE0353195D}" type="presOf" srcId="{8A8BEA26-2891-5643-A139-3E9D7CAADC74}" destId="{58F069DA-EE2E-3547-8CB3-18E334000F6B}" srcOrd="0" destOrd="0" presId="urn:microsoft.com/office/officeart/2005/8/layout/radial6"/>
    <dgm:cxn modelId="{02909A8F-B3FC-0749-B15F-8CE51DF5DA78}" type="presOf" srcId="{4C4DCA1F-453F-F54D-8EBA-BEDAC28F974B}" destId="{363D9566-4682-2243-8079-3525F15C921A}" srcOrd="0" destOrd="0" presId="urn:microsoft.com/office/officeart/2005/8/layout/radial6"/>
    <dgm:cxn modelId="{DA4782A3-1987-1748-87CD-34F12CF1E156}" type="presOf" srcId="{2D24C84C-1FCD-9349-A966-41CD7DA4BF25}" destId="{72F186B7-62D6-8749-AB3C-2953EEA06460}" srcOrd="0" destOrd="0" presId="urn:microsoft.com/office/officeart/2005/8/layout/radial6"/>
    <dgm:cxn modelId="{3A037DB4-3616-894E-AC1E-05DB2727729B}" type="presOf" srcId="{FC074099-9A23-E34A-B916-E37399D7777F}" destId="{B53B4B3C-F65D-E240-A58D-1FCF4F29AF29}" srcOrd="0" destOrd="0" presId="urn:microsoft.com/office/officeart/2005/8/layout/radial6"/>
    <dgm:cxn modelId="{148F4DB6-B611-4443-B091-58B5DF14FDDE}" type="presOf" srcId="{960CD781-08E1-1549-8D85-82DB4EF024E7}" destId="{8684CFA2-7B4A-F34C-97FA-22561F1F3CC2}" srcOrd="0" destOrd="0" presId="urn:microsoft.com/office/officeart/2005/8/layout/radial6"/>
    <dgm:cxn modelId="{76573FCE-0B61-844C-912A-1B2DB2F1C343}" srcId="{960CD781-08E1-1549-8D85-82DB4EF024E7}" destId="{FC074099-9A23-E34A-B916-E37399D7777F}" srcOrd="1" destOrd="0" parTransId="{0FACFB45-AF45-D245-AF9B-53551E6E4B25}" sibTransId="{446E5CB9-C167-3840-844F-BB9DA2AD9488}"/>
    <dgm:cxn modelId="{3BB6A8D9-5711-0A46-B584-25BF3B335635}" srcId="{960CD781-08E1-1549-8D85-82DB4EF024E7}" destId="{4C4DCA1F-453F-F54D-8EBA-BEDAC28F974B}" srcOrd="3" destOrd="0" parTransId="{C5E5B894-AC62-8148-BA90-EBD209614BF2}" sibTransId="{8A8BEA26-2891-5643-A139-3E9D7CAADC74}"/>
    <dgm:cxn modelId="{00A4F9D9-D77B-DD48-AD37-8AE3A5E0AF57}" srcId="{960CD781-08E1-1549-8D85-82DB4EF024E7}" destId="{2D24C84C-1FCD-9349-A966-41CD7DA4BF25}" srcOrd="2" destOrd="0" parTransId="{8188467D-934C-D241-BDC1-3A0E8F267E0A}" sibTransId="{E746AAD8-41F5-3E40-B331-4B576AA02EB4}"/>
    <dgm:cxn modelId="{200E3118-E95C-A34D-B76D-65B4621E88D4}" type="presParOf" srcId="{6724E3E6-434E-524D-A846-4E847696FB8F}" destId="{8684CFA2-7B4A-F34C-97FA-22561F1F3CC2}" srcOrd="0" destOrd="0" presId="urn:microsoft.com/office/officeart/2005/8/layout/radial6"/>
    <dgm:cxn modelId="{B56B842A-EA9F-3843-ADE7-1CC7E15D936C}" type="presParOf" srcId="{6724E3E6-434E-524D-A846-4E847696FB8F}" destId="{05C23DD3-83C8-7543-81E7-F412CF82EB9B}" srcOrd="1" destOrd="0" presId="urn:microsoft.com/office/officeart/2005/8/layout/radial6"/>
    <dgm:cxn modelId="{9255C8C2-5470-B240-B72B-0EE589A600AE}" type="presParOf" srcId="{6724E3E6-434E-524D-A846-4E847696FB8F}" destId="{F7BEF692-C47E-1D47-AA63-86985EB7DA1E}" srcOrd="2" destOrd="0" presId="urn:microsoft.com/office/officeart/2005/8/layout/radial6"/>
    <dgm:cxn modelId="{15FE10CC-AC7B-9A46-87E8-D0394B07562A}" type="presParOf" srcId="{6724E3E6-434E-524D-A846-4E847696FB8F}" destId="{85F8F6A9-778E-9542-8B20-59D1964ACE9F}" srcOrd="3" destOrd="0" presId="urn:microsoft.com/office/officeart/2005/8/layout/radial6"/>
    <dgm:cxn modelId="{2B95E1B1-C356-BC41-8125-D358F10ADBF9}" type="presParOf" srcId="{6724E3E6-434E-524D-A846-4E847696FB8F}" destId="{B53B4B3C-F65D-E240-A58D-1FCF4F29AF29}" srcOrd="4" destOrd="0" presId="urn:microsoft.com/office/officeart/2005/8/layout/radial6"/>
    <dgm:cxn modelId="{1197CD86-6DDA-7B43-B595-42F044116B60}" type="presParOf" srcId="{6724E3E6-434E-524D-A846-4E847696FB8F}" destId="{5CFFE2F2-4B32-FD42-9501-7C25B8E45E52}" srcOrd="5" destOrd="0" presId="urn:microsoft.com/office/officeart/2005/8/layout/radial6"/>
    <dgm:cxn modelId="{38EC2878-40E5-0148-A902-B6EB6319EBC1}" type="presParOf" srcId="{6724E3E6-434E-524D-A846-4E847696FB8F}" destId="{7B310A5E-F0A3-7F40-8315-44B1E6893F69}" srcOrd="6" destOrd="0" presId="urn:microsoft.com/office/officeart/2005/8/layout/radial6"/>
    <dgm:cxn modelId="{2FEFFB27-B6D9-1648-95BE-E408FA5C8E43}" type="presParOf" srcId="{6724E3E6-434E-524D-A846-4E847696FB8F}" destId="{72F186B7-62D6-8749-AB3C-2953EEA06460}" srcOrd="7" destOrd="0" presId="urn:microsoft.com/office/officeart/2005/8/layout/radial6"/>
    <dgm:cxn modelId="{8C3E5633-9700-594B-86E9-821698E9F94C}" type="presParOf" srcId="{6724E3E6-434E-524D-A846-4E847696FB8F}" destId="{53EBE82F-7222-F942-97D7-53432FA47046}" srcOrd="8" destOrd="0" presId="urn:microsoft.com/office/officeart/2005/8/layout/radial6"/>
    <dgm:cxn modelId="{A46CFF63-D921-2F45-B829-9E6304AE4B4E}" type="presParOf" srcId="{6724E3E6-434E-524D-A846-4E847696FB8F}" destId="{A96C5C36-4688-224E-9704-AA49E9D39602}" srcOrd="9" destOrd="0" presId="urn:microsoft.com/office/officeart/2005/8/layout/radial6"/>
    <dgm:cxn modelId="{00D9FC31-FDA1-914D-8B66-60A63739D70D}" type="presParOf" srcId="{6724E3E6-434E-524D-A846-4E847696FB8F}" destId="{363D9566-4682-2243-8079-3525F15C921A}" srcOrd="10" destOrd="0" presId="urn:microsoft.com/office/officeart/2005/8/layout/radial6"/>
    <dgm:cxn modelId="{DDE712C8-C3B8-1A45-A1C9-B5CCBE894E22}" type="presParOf" srcId="{6724E3E6-434E-524D-A846-4E847696FB8F}" destId="{39F4960E-A837-4F45-8CD7-050B56F7EE1C}" srcOrd="11" destOrd="0" presId="urn:microsoft.com/office/officeart/2005/8/layout/radial6"/>
    <dgm:cxn modelId="{71B09C9E-ECAA-E340-90DD-C32AF5BE0EBB}" type="presParOf" srcId="{6724E3E6-434E-524D-A846-4E847696FB8F}" destId="{58F069DA-EE2E-3547-8CB3-18E334000F6B}"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13CF1B-AA56-4A4F-9014-5C5B103EEACF}"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da-DK"/>
        </a:p>
      </dgm:t>
    </dgm:pt>
    <dgm:pt modelId="{4C4DCA1F-453F-F54D-8EBA-BEDAC28F974B}">
      <dgm:prSet phldrT="[Tekst]"/>
      <dgm:spPr/>
      <dgm:t>
        <a:bodyPr/>
        <a:lstStyle/>
        <a:p>
          <a:r>
            <a:rPr lang="da-DK" dirty="0"/>
            <a:t>Stabilitet</a:t>
          </a:r>
        </a:p>
      </dgm:t>
    </dgm:pt>
    <dgm:pt modelId="{2D24C84C-1FCD-9349-A966-41CD7DA4BF25}">
      <dgm:prSet phldrT="[Tekst]"/>
      <dgm:spPr/>
      <dgm:t>
        <a:bodyPr/>
        <a:lstStyle/>
        <a:p>
          <a:r>
            <a:rPr lang="da-DK" dirty="0"/>
            <a:t>(Gen)-opbygning</a:t>
          </a:r>
        </a:p>
      </dgm:t>
    </dgm:pt>
    <dgm:pt modelId="{FC074099-9A23-E34A-B916-E37399D7777F}">
      <dgm:prSet phldrT="[Tekst]"/>
      <dgm:spPr>
        <a:ln>
          <a:solidFill>
            <a:srgbClr val="FF0000"/>
          </a:solidFill>
        </a:ln>
      </dgm:spPr>
      <dgm:t>
        <a:bodyPr/>
        <a:lstStyle/>
        <a:p>
          <a:r>
            <a:rPr lang="da-DK" dirty="0"/>
            <a:t>Økonomi</a:t>
          </a:r>
        </a:p>
      </dgm:t>
    </dgm:pt>
    <dgm:pt modelId="{A04339DF-194C-3E42-8709-7E83E4281923}">
      <dgm:prSet phldrT="[Tekst]"/>
      <dgm:spPr/>
      <dgm:t>
        <a:bodyPr/>
        <a:lstStyle/>
        <a:p>
          <a:r>
            <a:rPr lang="da-DK" dirty="0"/>
            <a:t>Netværk</a:t>
          </a:r>
        </a:p>
      </dgm:t>
    </dgm:pt>
    <dgm:pt modelId="{960CD781-08E1-1549-8D85-82DB4EF024E7}">
      <dgm:prSet phldrT="[Tekst]" custT="1"/>
      <dgm:spPr/>
      <dgm:t>
        <a:bodyPr/>
        <a:lstStyle/>
        <a:p>
          <a:r>
            <a:rPr lang="da-DK" sz="500"/>
            <a:t>Tryghed   Ro        </a:t>
          </a:r>
          <a:r>
            <a:rPr lang="da-DK" sz="500" dirty="0"/>
            <a:t>Tillid</a:t>
          </a:r>
        </a:p>
      </dgm:t>
    </dgm:pt>
    <dgm:pt modelId="{CB96FAAB-892C-284D-B76A-988320B2388E}" type="sibTrans" cxnId="{34363F5A-4D1A-BA4B-90C9-A957AA36996C}">
      <dgm:prSet/>
      <dgm:spPr/>
      <dgm:t>
        <a:bodyPr/>
        <a:lstStyle/>
        <a:p>
          <a:endParaRPr lang="da-DK"/>
        </a:p>
      </dgm:t>
    </dgm:pt>
    <dgm:pt modelId="{32438F01-95F2-C04D-B2B6-2D94C735FBD9}" type="parTrans" cxnId="{34363F5A-4D1A-BA4B-90C9-A957AA36996C}">
      <dgm:prSet/>
      <dgm:spPr/>
      <dgm:t>
        <a:bodyPr/>
        <a:lstStyle/>
        <a:p>
          <a:endParaRPr lang="da-DK"/>
        </a:p>
      </dgm:t>
    </dgm:pt>
    <dgm:pt modelId="{8A8BEA26-2891-5643-A139-3E9D7CAADC74}" type="sibTrans" cxnId="{3BB6A8D9-5711-0A46-B584-25BF3B335635}">
      <dgm:prSet/>
      <dgm:spPr>
        <a:solidFill>
          <a:schemeClr val="accent1"/>
        </a:solidFill>
      </dgm:spPr>
      <dgm:t>
        <a:bodyPr/>
        <a:lstStyle/>
        <a:p>
          <a:endParaRPr lang="da-DK"/>
        </a:p>
      </dgm:t>
    </dgm:pt>
    <dgm:pt modelId="{C5E5B894-AC62-8148-BA90-EBD209614BF2}" type="parTrans" cxnId="{3BB6A8D9-5711-0A46-B584-25BF3B335635}">
      <dgm:prSet/>
      <dgm:spPr/>
      <dgm:t>
        <a:bodyPr/>
        <a:lstStyle/>
        <a:p>
          <a:endParaRPr lang="da-DK"/>
        </a:p>
      </dgm:t>
    </dgm:pt>
    <dgm:pt modelId="{E746AAD8-41F5-3E40-B331-4B576AA02EB4}" type="sibTrans" cxnId="{00A4F9D9-D77B-DD48-AD37-8AE3A5E0AF57}">
      <dgm:prSet/>
      <dgm:spPr>
        <a:solidFill>
          <a:schemeClr val="accent1"/>
        </a:solidFill>
      </dgm:spPr>
      <dgm:t>
        <a:bodyPr/>
        <a:lstStyle/>
        <a:p>
          <a:endParaRPr lang="da-DK"/>
        </a:p>
      </dgm:t>
    </dgm:pt>
    <dgm:pt modelId="{8188467D-934C-D241-BDC1-3A0E8F267E0A}" type="parTrans" cxnId="{00A4F9D9-D77B-DD48-AD37-8AE3A5E0AF57}">
      <dgm:prSet/>
      <dgm:spPr/>
      <dgm:t>
        <a:bodyPr/>
        <a:lstStyle/>
        <a:p>
          <a:endParaRPr lang="da-DK"/>
        </a:p>
      </dgm:t>
    </dgm:pt>
    <dgm:pt modelId="{446E5CB9-C167-3840-844F-BB9DA2AD9488}" type="sibTrans" cxnId="{76573FCE-0B61-844C-912A-1B2DB2F1C343}">
      <dgm:prSet/>
      <dgm:spPr>
        <a:solidFill>
          <a:schemeClr val="accent1"/>
        </a:solidFill>
      </dgm:spPr>
      <dgm:t>
        <a:bodyPr/>
        <a:lstStyle/>
        <a:p>
          <a:endParaRPr lang="da-DK"/>
        </a:p>
      </dgm:t>
    </dgm:pt>
    <dgm:pt modelId="{0FACFB45-AF45-D245-AF9B-53551E6E4B25}" type="parTrans" cxnId="{76573FCE-0B61-844C-912A-1B2DB2F1C343}">
      <dgm:prSet/>
      <dgm:spPr/>
      <dgm:t>
        <a:bodyPr/>
        <a:lstStyle/>
        <a:p>
          <a:endParaRPr lang="da-DK"/>
        </a:p>
      </dgm:t>
    </dgm:pt>
    <dgm:pt modelId="{FE888C69-94C1-7747-8DAC-68BBA1A282CE}" type="sibTrans" cxnId="{C0BBE230-7175-0647-974B-5FA52E3A22D8}">
      <dgm:prSet/>
      <dgm:spPr>
        <a:solidFill>
          <a:schemeClr val="accent1"/>
        </a:solidFill>
      </dgm:spPr>
      <dgm:t>
        <a:bodyPr/>
        <a:lstStyle/>
        <a:p>
          <a:endParaRPr lang="da-DK"/>
        </a:p>
      </dgm:t>
    </dgm:pt>
    <dgm:pt modelId="{E5DF2CBF-945C-E84A-8678-1D9B2A8104FE}" type="parTrans" cxnId="{C0BBE230-7175-0647-974B-5FA52E3A22D8}">
      <dgm:prSet/>
      <dgm:spPr/>
      <dgm:t>
        <a:bodyPr/>
        <a:lstStyle/>
        <a:p>
          <a:endParaRPr lang="da-DK"/>
        </a:p>
      </dgm:t>
    </dgm:pt>
    <dgm:pt modelId="{6724E3E6-434E-524D-A846-4E847696FB8F}" type="pres">
      <dgm:prSet presAssocID="{7813CF1B-AA56-4A4F-9014-5C5B103EEACF}" presName="Name0" presStyleCnt="0">
        <dgm:presLayoutVars>
          <dgm:chMax val="1"/>
          <dgm:dir/>
          <dgm:animLvl val="ctr"/>
          <dgm:resizeHandles val="exact"/>
        </dgm:presLayoutVars>
      </dgm:prSet>
      <dgm:spPr/>
    </dgm:pt>
    <dgm:pt modelId="{8684CFA2-7B4A-F34C-97FA-22561F1F3CC2}" type="pres">
      <dgm:prSet presAssocID="{960CD781-08E1-1549-8D85-82DB4EF024E7}" presName="centerShape" presStyleLbl="node0" presStyleIdx="0" presStyleCnt="1" custScaleX="81664" custScaleY="77962"/>
      <dgm:spPr/>
    </dgm:pt>
    <dgm:pt modelId="{05C23DD3-83C8-7543-81E7-F412CF82EB9B}" type="pres">
      <dgm:prSet presAssocID="{A04339DF-194C-3E42-8709-7E83E4281923}" presName="node" presStyleLbl="node1" presStyleIdx="0" presStyleCnt="4">
        <dgm:presLayoutVars>
          <dgm:bulletEnabled val="1"/>
        </dgm:presLayoutVars>
      </dgm:prSet>
      <dgm:spPr/>
    </dgm:pt>
    <dgm:pt modelId="{F7BEF692-C47E-1D47-AA63-86985EB7DA1E}" type="pres">
      <dgm:prSet presAssocID="{A04339DF-194C-3E42-8709-7E83E4281923}" presName="dummy" presStyleCnt="0"/>
      <dgm:spPr/>
    </dgm:pt>
    <dgm:pt modelId="{85F8F6A9-778E-9542-8B20-59D1964ACE9F}" type="pres">
      <dgm:prSet presAssocID="{FE888C69-94C1-7747-8DAC-68BBA1A282CE}" presName="sibTrans" presStyleLbl="sibTrans2D1" presStyleIdx="0" presStyleCnt="4"/>
      <dgm:spPr/>
    </dgm:pt>
    <dgm:pt modelId="{B53B4B3C-F65D-E240-A58D-1FCF4F29AF29}" type="pres">
      <dgm:prSet presAssocID="{FC074099-9A23-E34A-B916-E37399D7777F}" presName="node" presStyleLbl="node1" presStyleIdx="1" presStyleCnt="4">
        <dgm:presLayoutVars>
          <dgm:bulletEnabled val="1"/>
        </dgm:presLayoutVars>
      </dgm:prSet>
      <dgm:spPr/>
    </dgm:pt>
    <dgm:pt modelId="{5CFFE2F2-4B32-FD42-9501-7C25B8E45E52}" type="pres">
      <dgm:prSet presAssocID="{FC074099-9A23-E34A-B916-E37399D7777F}" presName="dummy" presStyleCnt="0"/>
      <dgm:spPr/>
    </dgm:pt>
    <dgm:pt modelId="{7B310A5E-F0A3-7F40-8315-44B1E6893F69}" type="pres">
      <dgm:prSet presAssocID="{446E5CB9-C167-3840-844F-BB9DA2AD9488}" presName="sibTrans" presStyleLbl="sibTrans2D1" presStyleIdx="1" presStyleCnt="4"/>
      <dgm:spPr/>
    </dgm:pt>
    <dgm:pt modelId="{72F186B7-62D6-8749-AB3C-2953EEA06460}" type="pres">
      <dgm:prSet presAssocID="{2D24C84C-1FCD-9349-A966-41CD7DA4BF25}" presName="node" presStyleLbl="node1" presStyleIdx="2" presStyleCnt="4">
        <dgm:presLayoutVars>
          <dgm:bulletEnabled val="1"/>
        </dgm:presLayoutVars>
      </dgm:prSet>
      <dgm:spPr/>
    </dgm:pt>
    <dgm:pt modelId="{53EBE82F-7222-F942-97D7-53432FA47046}" type="pres">
      <dgm:prSet presAssocID="{2D24C84C-1FCD-9349-A966-41CD7DA4BF25}" presName="dummy" presStyleCnt="0"/>
      <dgm:spPr/>
    </dgm:pt>
    <dgm:pt modelId="{A96C5C36-4688-224E-9704-AA49E9D39602}" type="pres">
      <dgm:prSet presAssocID="{E746AAD8-41F5-3E40-B331-4B576AA02EB4}" presName="sibTrans" presStyleLbl="sibTrans2D1" presStyleIdx="2" presStyleCnt="4"/>
      <dgm:spPr/>
    </dgm:pt>
    <dgm:pt modelId="{363D9566-4682-2243-8079-3525F15C921A}" type="pres">
      <dgm:prSet presAssocID="{4C4DCA1F-453F-F54D-8EBA-BEDAC28F974B}" presName="node" presStyleLbl="node1" presStyleIdx="3" presStyleCnt="4">
        <dgm:presLayoutVars>
          <dgm:bulletEnabled val="1"/>
        </dgm:presLayoutVars>
      </dgm:prSet>
      <dgm:spPr/>
    </dgm:pt>
    <dgm:pt modelId="{39F4960E-A837-4F45-8CD7-050B56F7EE1C}" type="pres">
      <dgm:prSet presAssocID="{4C4DCA1F-453F-F54D-8EBA-BEDAC28F974B}" presName="dummy" presStyleCnt="0"/>
      <dgm:spPr/>
    </dgm:pt>
    <dgm:pt modelId="{58F069DA-EE2E-3547-8CB3-18E334000F6B}" type="pres">
      <dgm:prSet presAssocID="{8A8BEA26-2891-5643-A139-3E9D7CAADC74}" presName="sibTrans" presStyleLbl="sibTrans2D1" presStyleIdx="3" presStyleCnt="4"/>
      <dgm:spPr/>
    </dgm:pt>
  </dgm:ptLst>
  <dgm:cxnLst>
    <dgm:cxn modelId="{9F597718-6E1F-ED43-85F9-18C8130E1B05}" type="presOf" srcId="{E746AAD8-41F5-3E40-B331-4B576AA02EB4}" destId="{A96C5C36-4688-224E-9704-AA49E9D39602}" srcOrd="0" destOrd="0" presId="urn:microsoft.com/office/officeart/2005/8/layout/radial6"/>
    <dgm:cxn modelId="{3B912A26-2415-C747-9F25-E5F381BB914F}" type="presOf" srcId="{A04339DF-194C-3E42-8709-7E83E4281923}" destId="{05C23DD3-83C8-7543-81E7-F412CF82EB9B}" srcOrd="0" destOrd="0" presId="urn:microsoft.com/office/officeart/2005/8/layout/radial6"/>
    <dgm:cxn modelId="{C0BBE230-7175-0647-974B-5FA52E3A22D8}" srcId="{960CD781-08E1-1549-8D85-82DB4EF024E7}" destId="{A04339DF-194C-3E42-8709-7E83E4281923}" srcOrd="0" destOrd="0" parTransId="{E5DF2CBF-945C-E84A-8678-1D9B2A8104FE}" sibTransId="{FE888C69-94C1-7747-8DAC-68BBA1A282CE}"/>
    <dgm:cxn modelId="{3E794132-066B-C943-AD57-DB3585C9EB42}" type="presOf" srcId="{446E5CB9-C167-3840-844F-BB9DA2AD9488}" destId="{7B310A5E-F0A3-7F40-8315-44B1E6893F69}" srcOrd="0" destOrd="0" presId="urn:microsoft.com/office/officeart/2005/8/layout/radial6"/>
    <dgm:cxn modelId="{34363F5A-4D1A-BA4B-90C9-A957AA36996C}" srcId="{7813CF1B-AA56-4A4F-9014-5C5B103EEACF}" destId="{960CD781-08E1-1549-8D85-82DB4EF024E7}" srcOrd="0" destOrd="0" parTransId="{32438F01-95F2-C04D-B2B6-2D94C735FBD9}" sibTransId="{CB96FAAB-892C-284D-B76A-988320B2388E}"/>
    <dgm:cxn modelId="{9EE50162-C5E2-584B-A045-D66553FA3DF0}" type="presOf" srcId="{FE888C69-94C1-7747-8DAC-68BBA1A282CE}" destId="{85F8F6A9-778E-9542-8B20-59D1964ACE9F}" srcOrd="0" destOrd="0" presId="urn:microsoft.com/office/officeart/2005/8/layout/radial6"/>
    <dgm:cxn modelId="{B23CFF6D-F890-2448-9CBC-E4C7E9655AE4}" type="presOf" srcId="{7813CF1B-AA56-4A4F-9014-5C5B103EEACF}" destId="{6724E3E6-434E-524D-A846-4E847696FB8F}" srcOrd="0" destOrd="0" presId="urn:microsoft.com/office/officeart/2005/8/layout/radial6"/>
    <dgm:cxn modelId="{73B13D8C-06F8-F845-94B4-EDBE0353195D}" type="presOf" srcId="{8A8BEA26-2891-5643-A139-3E9D7CAADC74}" destId="{58F069DA-EE2E-3547-8CB3-18E334000F6B}" srcOrd="0" destOrd="0" presId="urn:microsoft.com/office/officeart/2005/8/layout/radial6"/>
    <dgm:cxn modelId="{02909A8F-B3FC-0749-B15F-8CE51DF5DA78}" type="presOf" srcId="{4C4DCA1F-453F-F54D-8EBA-BEDAC28F974B}" destId="{363D9566-4682-2243-8079-3525F15C921A}" srcOrd="0" destOrd="0" presId="urn:microsoft.com/office/officeart/2005/8/layout/radial6"/>
    <dgm:cxn modelId="{DA4782A3-1987-1748-87CD-34F12CF1E156}" type="presOf" srcId="{2D24C84C-1FCD-9349-A966-41CD7DA4BF25}" destId="{72F186B7-62D6-8749-AB3C-2953EEA06460}" srcOrd="0" destOrd="0" presId="urn:microsoft.com/office/officeart/2005/8/layout/radial6"/>
    <dgm:cxn modelId="{3A037DB4-3616-894E-AC1E-05DB2727729B}" type="presOf" srcId="{FC074099-9A23-E34A-B916-E37399D7777F}" destId="{B53B4B3C-F65D-E240-A58D-1FCF4F29AF29}" srcOrd="0" destOrd="0" presId="urn:microsoft.com/office/officeart/2005/8/layout/radial6"/>
    <dgm:cxn modelId="{148F4DB6-B611-4443-B091-58B5DF14FDDE}" type="presOf" srcId="{960CD781-08E1-1549-8D85-82DB4EF024E7}" destId="{8684CFA2-7B4A-F34C-97FA-22561F1F3CC2}" srcOrd="0" destOrd="0" presId="urn:microsoft.com/office/officeart/2005/8/layout/radial6"/>
    <dgm:cxn modelId="{76573FCE-0B61-844C-912A-1B2DB2F1C343}" srcId="{960CD781-08E1-1549-8D85-82DB4EF024E7}" destId="{FC074099-9A23-E34A-B916-E37399D7777F}" srcOrd="1" destOrd="0" parTransId="{0FACFB45-AF45-D245-AF9B-53551E6E4B25}" sibTransId="{446E5CB9-C167-3840-844F-BB9DA2AD9488}"/>
    <dgm:cxn modelId="{3BB6A8D9-5711-0A46-B584-25BF3B335635}" srcId="{960CD781-08E1-1549-8D85-82DB4EF024E7}" destId="{4C4DCA1F-453F-F54D-8EBA-BEDAC28F974B}" srcOrd="3" destOrd="0" parTransId="{C5E5B894-AC62-8148-BA90-EBD209614BF2}" sibTransId="{8A8BEA26-2891-5643-A139-3E9D7CAADC74}"/>
    <dgm:cxn modelId="{00A4F9D9-D77B-DD48-AD37-8AE3A5E0AF57}" srcId="{960CD781-08E1-1549-8D85-82DB4EF024E7}" destId="{2D24C84C-1FCD-9349-A966-41CD7DA4BF25}" srcOrd="2" destOrd="0" parTransId="{8188467D-934C-D241-BDC1-3A0E8F267E0A}" sibTransId="{E746AAD8-41F5-3E40-B331-4B576AA02EB4}"/>
    <dgm:cxn modelId="{200E3118-E95C-A34D-B76D-65B4621E88D4}" type="presParOf" srcId="{6724E3E6-434E-524D-A846-4E847696FB8F}" destId="{8684CFA2-7B4A-F34C-97FA-22561F1F3CC2}" srcOrd="0" destOrd="0" presId="urn:microsoft.com/office/officeart/2005/8/layout/radial6"/>
    <dgm:cxn modelId="{B56B842A-EA9F-3843-ADE7-1CC7E15D936C}" type="presParOf" srcId="{6724E3E6-434E-524D-A846-4E847696FB8F}" destId="{05C23DD3-83C8-7543-81E7-F412CF82EB9B}" srcOrd="1" destOrd="0" presId="urn:microsoft.com/office/officeart/2005/8/layout/radial6"/>
    <dgm:cxn modelId="{9255C8C2-5470-B240-B72B-0EE589A600AE}" type="presParOf" srcId="{6724E3E6-434E-524D-A846-4E847696FB8F}" destId="{F7BEF692-C47E-1D47-AA63-86985EB7DA1E}" srcOrd="2" destOrd="0" presId="urn:microsoft.com/office/officeart/2005/8/layout/radial6"/>
    <dgm:cxn modelId="{15FE10CC-AC7B-9A46-87E8-D0394B07562A}" type="presParOf" srcId="{6724E3E6-434E-524D-A846-4E847696FB8F}" destId="{85F8F6A9-778E-9542-8B20-59D1964ACE9F}" srcOrd="3" destOrd="0" presId="urn:microsoft.com/office/officeart/2005/8/layout/radial6"/>
    <dgm:cxn modelId="{2B95E1B1-C356-BC41-8125-D358F10ADBF9}" type="presParOf" srcId="{6724E3E6-434E-524D-A846-4E847696FB8F}" destId="{B53B4B3C-F65D-E240-A58D-1FCF4F29AF29}" srcOrd="4" destOrd="0" presId="urn:microsoft.com/office/officeart/2005/8/layout/radial6"/>
    <dgm:cxn modelId="{1197CD86-6DDA-7B43-B595-42F044116B60}" type="presParOf" srcId="{6724E3E6-434E-524D-A846-4E847696FB8F}" destId="{5CFFE2F2-4B32-FD42-9501-7C25B8E45E52}" srcOrd="5" destOrd="0" presId="urn:microsoft.com/office/officeart/2005/8/layout/radial6"/>
    <dgm:cxn modelId="{38EC2878-40E5-0148-A902-B6EB6319EBC1}" type="presParOf" srcId="{6724E3E6-434E-524D-A846-4E847696FB8F}" destId="{7B310A5E-F0A3-7F40-8315-44B1E6893F69}" srcOrd="6" destOrd="0" presId="urn:microsoft.com/office/officeart/2005/8/layout/radial6"/>
    <dgm:cxn modelId="{2FEFFB27-B6D9-1648-95BE-E408FA5C8E43}" type="presParOf" srcId="{6724E3E6-434E-524D-A846-4E847696FB8F}" destId="{72F186B7-62D6-8749-AB3C-2953EEA06460}" srcOrd="7" destOrd="0" presId="urn:microsoft.com/office/officeart/2005/8/layout/radial6"/>
    <dgm:cxn modelId="{8C3E5633-9700-594B-86E9-821698E9F94C}" type="presParOf" srcId="{6724E3E6-434E-524D-A846-4E847696FB8F}" destId="{53EBE82F-7222-F942-97D7-53432FA47046}" srcOrd="8" destOrd="0" presId="urn:microsoft.com/office/officeart/2005/8/layout/radial6"/>
    <dgm:cxn modelId="{A46CFF63-D921-2F45-B829-9E6304AE4B4E}" type="presParOf" srcId="{6724E3E6-434E-524D-A846-4E847696FB8F}" destId="{A96C5C36-4688-224E-9704-AA49E9D39602}" srcOrd="9" destOrd="0" presId="urn:microsoft.com/office/officeart/2005/8/layout/radial6"/>
    <dgm:cxn modelId="{00D9FC31-FDA1-914D-8B66-60A63739D70D}" type="presParOf" srcId="{6724E3E6-434E-524D-A846-4E847696FB8F}" destId="{363D9566-4682-2243-8079-3525F15C921A}" srcOrd="10" destOrd="0" presId="urn:microsoft.com/office/officeart/2005/8/layout/radial6"/>
    <dgm:cxn modelId="{DDE712C8-C3B8-1A45-A1C9-B5CCBE894E22}" type="presParOf" srcId="{6724E3E6-434E-524D-A846-4E847696FB8F}" destId="{39F4960E-A837-4F45-8CD7-050B56F7EE1C}" srcOrd="11" destOrd="0" presId="urn:microsoft.com/office/officeart/2005/8/layout/radial6"/>
    <dgm:cxn modelId="{71B09C9E-ECAA-E340-90DD-C32AF5BE0EBB}" type="presParOf" srcId="{6724E3E6-434E-524D-A846-4E847696FB8F}" destId="{58F069DA-EE2E-3547-8CB3-18E334000F6B}"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13CF1B-AA56-4A4F-9014-5C5B103EEACF}"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da-DK"/>
        </a:p>
      </dgm:t>
    </dgm:pt>
    <dgm:pt modelId="{4C4DCA1F-453F-F54D-8EBA-BEDAC28F974B}">
      <dgm:prSet phldrT="[Tekst]"/>
      <dgm:spPr/>
      <dgm:t>
        <a:bodyPr/>
        <a:lstStyle/>
        <a:p>
          <a:r>
            <a:rPr lang="da-DK" dirty="0"/>
            <a:t>Stabilitet</a:t>
          </a:r>
        </a:p>
      </dgm:t>
    </dgm:pt>
    <dgm:pt modelId="{2D24C84C-1FCD-9349-A966-41CD7DA4BF25}">
      <dgm:prSet phldrT="[Tekst]"/>
      <dgm:spPr>
        <a:ln>
          <a:solidFill>
            <a:srgbClr val="FF0000"/>
          </a:solidFill>
        </a:ln>
      </dgm:spPr>
      <dgm:t>
        <a:bodyPr/>
        <a:lstStyle/>
        <a:p>
          <a:r>
            <a:rPr lang="da-DK" dirty="0"/>
            <a:t>(Gen)-opbygning</a:t>
          </a:r>
        </a:p>
      </dgm:t>
    </dgm:pt>
    <dgm:pt modelId="{FC074099-9A23-E34A-B916-E37399D7777F}">
      <dgm:prSet phldrT="[Tekst]"/>
      <dgm:spPr/>
      <dgm:t>
        <a:bodyPr/>
        <a:lstStyle/>
        <a:p>
          <a:r>
            <a:rPr lang="da-DK" dirty="0"/>
            <a:t>Økonomi</a:t>
          </a:r>
        </a:p>
      </dgm:t>
    </dgm:pt>
    <dgm:pt modelId="{A04339DF-194C-3E42-8709-7E83E4281923}">
      <dgm:prSet phldrT="[Tekst]"/>
      <dgm:spPr/>
      <dgm:t>
        <a:bodyPr/>
        <a:lstStyle/>
        <a:p>
          <a:r>
            <a:rPr lang="da-DK" dirty="0"/>
            <a:t>Netværk</a:t>
          </a:r>
        </a:p>
      </dgm:t>
    </dgm:pt>
    <dgm:pt modelId="{960CD781-08E1-1549-8D85-82DB4EF024E7}">
      <dgm:prSet phldrT="[Tekst]" custT="1"/>
      <dgm:spPr/>
      <dgm:t>
        <a:bodyPr/>
        <a:lstStyle/>
        <a:p>
          <a:r>
            <a:rPr lang="da-DK" sz="500"/>
            <a:t>Tryghed   Ro        </a:t>
          </a:r>
          <a:r>
            <a:rPr lang="da-DK" sz="500" dirty="0"/>
            <a:t>Tillid</a:t>
          </a:r>
        </a:p>
      </dgm:t>
    </dgm:pt>
    <dgm:pt modelId="{CB96FAAB-892C-284D-B76A-988320B2388E}" type="sibTrans" cxnId="{34363F5A-4D1A-BA4B-90C9-A957AA36996C}">
      <dgm:prSet/>
      <dgm:spPr/>
      <dgm:t>
        <a:bodyPr/>
        <a:lstStyle/>
        <a:p>
          <a:endParaRPr lang="da-DK"/>
        </a:p>
      </dgm:t>
    </dgm:pt>
    <dgm:pt modelId="{32438F01-95F2-C04D-B2B6-2D94C735FBD9}" type="parTrans" cxnId="{34363F5A-4D1A-BA4B-90C9-A957AA36996C}">
      <dgm:prSet/>
      <dgm:spPr/>
      <dgm:t>
        <a:bodyPr/>
        <a:lstStyle/>
        <a:p>
          <a:endParaRPr lang="da-DK"/>
        </a:p>
      </dgm:t>
    </dgm:pt>
    <dgm:pt modelId="{8A8BEA26-2891-5643-A139-3E9D7CAADC74}" type="sibTrans" cxnId="{3BB6A8D9-5711-0A46-B584-25BF3B335635}">
      <dgm:prSet/>
      <dgm:spPr>
        <a:solidFill>
          <a:schemeClr val="accent1"/>
        </a:solidFill>
      </dgm:spPr>
      <dgm:t>
        <a:bodyPr/>
        <a:lstStyle/>
        <a:p>
          <a:endParaRPr lang="da-DK"/>
        </a:p>
      </dgm:t>
    </dgm:pt>
    <dgm:pt modelId="{C5E5B894-AC62-8148-BA90-EBD209614BF2}" type="parTrans" cxnId="{3BB6A8D9-5711-0A46-B584-25BF3B335635}">
      <dgm:prSet/>
      <dgm:spPr/>
      <dgm:t>
        <a:bodyPr/>
        <a:lstStyle/>
        <a:p>
          <a:endParaRPr lang="da-DK"/>
        </a:p>
      </dgm:t>
    </dgm:pt>
    <dgm:pt modelId="{E746AAD8-41F5-3E40-B331-4B576AA02EB4}" type="sibTrans" cxnId="{00A4F9D9-D77B-DD48-AD37-8AE3A5E0AF57}">
      <dgm:prSet/>
      <dgm:spPr>
        <a:solidFill>
          <a:schemeClr val="accent1"/>
        </a:solidFill>
      </dgm:spPr>
      <dgm:t>
        <a:bodyPr/>
        <a:lstStyle/>
        <a:p>
          <a:endParaRPr lang="da-DK"/>
        </a:p>
      </dgm:t>
    </dgm:pt>
    <dgm:pt modelId="{8188467D-934C-D241-BDC1-3A0E8F267E0A}" type="parTrans" cxnId="{00A4F9D9-D77B-DD48-AD37-8AE3A5E0AF57}">
      <dgm:prSet/>
      <dgm:spPr/>
      <dgm:t>
        <a:bodyPr/>
        <a:lstStyle/>
        <a:p>
          <a:endParaRPr lang="da-DK"/>
        </a:p>
      </dgm:t>
    </dgm:pt>
    <dgm:pt modelId="{446E5CB9-C167-3840-844F-BB9DA2AD9488}" type="sibTrans" cxnId="{76573FCE-0B61-844C-912A-1B2DB2F1C343}">
      <dgm:prSet/>
      <dgm:spPr>
        <a:solidFill>
          <a:schemeClr val="accent1"/>
        </a:solidFill>
      </dgm:spPr>
      <dgm:t>
        <a:bodyPr/>
        <a:lstStyle/>
        <a:p>
          <a:endParaRPr lang="da-DK"/>
        </a:p>
      </dgm:t>
    </dgm:pt>
    <dgm:pt modelId="{0FACFB45-AF45-D245-AF9B-53551E6E4B25}" type="parTrans" cxnId="{76573FCE-0B61-844C-912A-1B2DB2F1C343}">
      <dgm:prSet/>
      <dgm:spPr/>
      <dgm:t>
        <a:bodyPr/>
        <a:lstStyle/>
        <a:p>
          <a:endParaRPr lang="da-DK"/>
        </a:p>
      </dgm:t>
    </dgm:pt>
    <dgm:pt modelId="{FE888C69-94C1-7747-8DAC-68BBA1A282CE}" type="sibTrans" cxnId="{C0BBE230-7175-0647-974B-5FA52E3A22D8}">
      <dgm:prSet/>
      <dgm:spPr>
        <a:solidFill>
          <a:schemeClr val="accent1"/>
        </a:solidFill>
      </dgm:spPr>
      <dgm:t>
        <a:bodyPr/>
        <a:lstStyle/>
        <a:p>
          <a:endParaRPr lang="da-DK"/>
        </a:p>
      </dgm:t>
    </dgm:pt>
    <dgm:pt modelId="{E5DF2CBF-945C-E84A-8678-1D9B2A8104FE}" type="parTrans" cxnId="{C0BBE230-7175-0647-974B-5FA52E3A22D8}">
      <dgm:prSet/>
      <dgm:spPr/>
      <dgm:t>
        <a:bodyPr/>
        <a:lstStyle/>
        <a:p>
          <a:endParaRPr lang="da-DK"/>
        </a:p>
      </dgm:t>
    </dgm:pt>
    <dgm:pt modelId="{6724E3E6-434E-524D-A846-4E847696FB8F}" type="pres">
      <dgm:prSet presAssocID="{7813CF1B-AA56-4A4F-9014-5C5B103EEACF}" presName="Name0" presStyleCnt="0">
        <dgm:presLayoutVars>
          <dgm:chMax val="1"/>
          <dgm:dir/>
          <dgm:animLvl val="ctr"/>
          <dgm:resizeHandles val="exact"/>
        </dgm:presLayoutVars>
      </dgm:prSet>
      <dgm:spPr/>
    </dgm:pt>
    <dgm:pt modelId="{8684CFA2-7B4A-F34C-97FA-22561F1F3CC2}" type="pres">
      <dgm:prSet presAssocID="{960CD781-08E1-1549-8D85-82DB4EF024E7}" presName="centerShape" presStyleLbl="node0" presStyleIdx="0" presStyleCnt="1" custScaleX="81664" custScaleY="77962"/>
      <dgm:spPr/>
    </dgm:pt>
    <dgm:pt modelId="{05C23DD3-83C8-7543-81E7-F412CF82EB9B}" type="pres">
      <dgm:prSet presAssocID="{A04339DF-194C-3E42-8709-7E83E4281923}" presName="node" presStyleLbl="node1" presStyleIdx="0" presStyleCnt="4">
        <dgm:presLayoutVars>
          <dgm:bulletEnabled val="1"/>
        </dgm:presLayoutVars>
      </dgm:prSet>
      <dgm:spPr/>
    </dgm:pt>
    <dgm:pt modelId="{F7BEF692-C47E-1D47-AA63-86985EB7DA1E}" type="pres">
      <dgm:prSet presAssocID="{A04339DF-194C-3E42-8709-7E83E4281923}" presName="dummy" presStyleCnt="0"/>
      <dgm:spPr/>
    </dgm:pt>
    <dgm:pt modelId="{85F8F6A9-778E-9542-8B20-59D1964ACE9F}" type="pres">
      <dgm:prSet presAssocID="{FE888C69-94C1-7747-8DAC-68BBA1A282CE}" presName="sibTrans" presStyleLbl="sibTrans2D1" presStyleIdx="0" presStyleCnt="4"/>
      <dgm:spPr/>
    </dgm:pt>
    <dgm:pt modelId="{B53B4B3C-F65D-E240-A58D-1FCF4F29AF29}" type="pres">
      <dgm:prSet presAssocID="{FC074099-9A23-E34A-B916-E37399D7777F}" presName="node" presStyleLbl="node1" presStyleIdx="1" presStyleCnt="4">
        <dgm:presLayoutVars>
          <dgm:bulletEnabled val="1"/>
        </dgm:presLayoutVars>
      </dgm:prSet>
      <dgm:spPr/>
    </dgm:pt>
    <dgm:pt modelId="{5CFFE2F2-4B32-FD42-9501-7C25B8E45E52}" type="pres">
      <dgm:prSet presAssocID="{FC074099-9A23-E34A-B916-E37399D7777F}" presName="dummy" presStyleCnt="0"/>
      <dgm:spPr/>
    </dgm:pt>
    <dgm:pt modelId="{7B310A5E-F0A3-7F40-8315-44B1E6893F69}" type="pres">
      <dgm:prSet presAssocID="{446E5CB9-C167-3840-844F-BB9DA2AD9488}" presName="sibTrans" presStyleLbl="sibTrans2D1" presStyleIdx="1" presStyleCnt="4"/>
      <dgm:spPr/>
    </dgm:pt>
    <dgm:pt modelId="{72F186B7-62D6-8749-AB3C-2953EEA06460}" type="pres">
      <dgm:prSet presAssocID="{2D24C84C-1FCD-9349-A966-41CD7DA4BF25}" presName="node" presStyleLbl="node1" presStyleIdx="2" presStyleCnt="4">
        <dgm:presLayoutVars>
          <dgm:bulletEnabled val="1"/>
        </dgm:presLayoutVars>
      </dgm:prSet>
      <dgm:spPr/>
    </dgm:pt>
    <dgm:pt modelId="{53EBE82F-7222-F942-97D7-53432FA47046}" type="pres">
      <dgm:prSet presAssocID="{2D24C84C-1FCD-9349-A966-41CD7DA4BF25}" presName="dummy" presStyleCnt="0"/>
      <dgm:spPr/>
    </dgm:pt>
    <dgm:pt modelId="{A96C5C36-4688-224E-9704-AA49E9D39602}" type="pres">
      <dgm:prSet presAssocID="{E746AAD8-41F5-3E40-B331-4B576AA02EB4}" presName="sibTrans" presStyleLbl="sibTrans2D1" presStyleIdx="2" presStyleCnt="4"/>
      <dgm:spPr/>
    </dgm:pt>
    <dgm:pt modelId="{363D9566-4682-2243-8079-3525F15C921A}" type="pres">
      <dgm:prSet presAssocID="{4C4DCA1F-453F-F54D-8EBA-BEDAC28F974B}" presName="node" presStyleLbl="node1" presStyleIdx="3" presStyleCnt="4">
        <dgm:presLayoutVars>
          <dgm:bulletEnabled val="1"/>
        </dgm:presLayoutVars>
      </dgm:prSet>
      <dgm:spPr/>
    </dgm:pt>
    <dgm:pt modelId="{39F4960E-A837-4F45-8CD7-050B56F7EE1C}" type="pres">
      <dgm:prSet presAssocID="{4C4DCA1F-453F-F54D-8EBA-BEDAC28F974B}" presName="dummy" presStyleCnt="0"/>
      <dgm:spPr/>
    </dgm:pt>
    <dgm:pt modelId="{58F069DA-EE2E-3547-8CB3-18E334000F6B}" type="pres">
      <dgm:prSet presAssocID="{8A8BEA26-2891-5643-A139-3E9D7CAADC74}" presName="sibTrans" presStyleLbl="sibTrans2D1" presStyleIdx="3" presStyleCnt="4"/>
      <dgm:spPr/>
    </dgm:pt>
  </dgm:ptLst>
  <dgm:cxnLst>
    <dgm:cxn modelId="{9F597718-6E1F-ED43-85F9-18C8130E1B05}" type="presOf" srcId="{E746AAD8-41F5-3E40-B331-4B576AA02EB4}" destId="{A96C5C36-4688-224E-9704-AA49E9D39602}" srcOrd="0" destOrd="0" presId="urn:microsoft.com/office/officeart/2005/8/layout/radial6"/>
    <dgm:cxn modelId="{3B912A26-2415-C747-9F25-E5F381BB914F}" type="presOf" srcId="{A04339DF-194C-3E42-8709-7E83E4281923}" destId="{05C23DD3-83C8-7543-81E7-F412CF82EB9B}" srcOrd="0" destOrd="0" presId="urn:microsoft.com/office/officeart/2005/8/layout/radial6"/>
    <dgm:cxn modelId="{C0BBE230-7175-0647-974B-5FA52E3A22D8}" srcId="{960CD781-08E1-1549-8D85-82DB4EF024E7}" destId="{A04339DF-194C-3E42-8709-7E83E4281923}" srcOrd="0" destOrd="0" parTransId="{E5DF2CBF-945C-E84A-8678-1D9B2A8104FE}" sibTransId="{FE888C69-94C1-7747-8DAC-68BBA1A282CE}"/>
    <dgm:cxn modelId="{3E794132-066B-C943-AD57-DB3585C9EB42}" type="presOf" srcId="{446E5CB9-C167-3840-844F-BB9DA2AD9488}" destId="{7B310A5E-F0A3-7F40-8315-44B1E6893F69}" srcOrd="0" destOrd="0" presId="urn:microsoft.com/office/officeart/2005/8/layout/radial6"/>
    <dgm:cxn modelId="{34363F5A-4D1A-BA4B-90C9-A957AA36996C}" srcId="{7813CF1B-AA56-4A4F-9014-5C5B103EEACF}" destId="{960CD781-08E1-1549-8D85-82DB4EF024E7}" srcOrd="0" destOrd="0" parTransId="{32438F01-95F2-C04D-B2B6-2D94C735FBD9}" sibTransId="{CB96FAAB-892C-284D-B76A-988320B2388E}"/>
    <dgm:cxn modelId="{9EE50162-C5E2-584B-A045-D66553FA3DF0}" type="presOf" srcId="{FE888C69-94C1-7747-8DAC-68BBA1A282CE}" destId="{85F8F6A9-778E-9542-8B20-59D1964ACE9F}" srcOrd="0" destOrd="0" presId="urn:microsoft.com/office/officeart/2005/8/layout/radial6"/>
    <dgm:cxn modelId="{B23CFF6D-F890-2448-9CBC-E4C7E9655AE4}" type="presOf" srcId="{7813CF1B-AA56-4A4F-9014-5C5B103EEACF}" destId="{6724E3E6-434E-524D-A846-4E847696FB8F}" srcOrd="0" destOrd="0" presId="urn:microsoft.com/office/officeart/2005/8/layout/radial6"/>
    <dgm:cxn modelId="{73B13D8C-06F8-F845-94B4-EDBE0353195D}" type="presOf" srcId="{8A8BEA26-2891-5643-A139-3E9D7CAADC74}" destId="{58F069DA-EE2E-3547-8CB3-18E334000F6B}" srcOrd="0" destOrd="0" presId="urn:microsoft.com/office/officeart/2005/8/layout/radial6"/>
    <dgm:cxn modelId="{02909A8F-B3FC-0749-B15F-8CE51DF5DA78}" type="presOf" srcId="{4C4DCA1F-453F-F54D-8EBA-BEDAC28F974B}" destId="{363D9566-4682-2243-8079-3525F15C921A}" srcOrd="0" destOrd="0" presId="urn:microsoft.com/office/officeart/2005/8/layout/radial6"/>
    <dgm:cxn modelId="{DA4782A3-1987-1748-87CD-34F12CF1E156}" type="presOf" srcId="{2D24C84C-1FCD-9349-A966-41CD7DA4BF25}" destId="{72F186B7-62D6-8749-AB3C-2953EEA06460}" srcOrd="0" destOrd="0" presId="urn:microsoft.com/office/officeart/2005/8/layout/radial6"/>
    <dgm:cxn modelId="{3A037DB4-3616-894E-AC1E-05DB2727729B}" type="presOf" srcId="{FC074099-9A23-E34A-B916-E37399D7777F}" destId="{B53B4B3C-F65D-E240-A58D-1FCF4F29AF29}" srcOrd="0" destOrd="0" presId="urn:microsoft.com/office/officeart/2005/8/layout/radial6"/>
    <dgm:cxn modelId="{148F4DB6-B611-4443-B091-58B5DF14FDDE}" type="presOf" srcId="{960CD781-08E1-1549-8D85-82DB4EF024E7}" destId="{8684CFA2-7B4A-F34C-97FA-22561F1F3CC2}" srcOrd="0" destOrd="0" presId="urn:microsoft.com/office/officeart/2005/8/layout/radial6"/>
    <dgm:cxn modelId="{76573FCE-0B61-844C-912A-1B2DB2F1C343}" srcId="{960CD781-08E1-1549-8D85-82DB4EF024E7}" destId="{FC074099-9A23-E34A-B916-E37399D7777F}" srcOrd="1" destOrd="0" parTransId="{0FACFB45-AF45-D245-AF9B-53551E6E4B25}" sibTransId="{446E5CB9-C167-3840-844F-BB9DA2AD9488}"/>
    <dgm:cxn modelId="{3BB6A8D9-5711-0A46-B584-25BF3B335635}" srcId="{960CD781-08E1-1549-8D85-82DB4EF024E7}" destId="{4C4DCA1F-453F-F54D-8EBA-BEDAC28F974B}" srcOrd="3" destOrd="0" parTransId="{C5E5B894-AC62-8148-BA90-EBD209614BF2}" sibTransId="{8A8BEA26-2891-5643-A139-3E9D7CAADC74}"/>
    <dgm:cxn modelId="{00A4F9D9-D77B-DD48-AD37-8AE3A5E0AF57}" srcId="{960CD781-08E1-1549-8D85-82DB4EF024E7}" destId="{2D24C84C-1FCD-9349-A966-41CD7DA4BF25}" srcOrd="2" destOrd="0" parTransId="{8188467D-934C-D241-BDC1-3A0E8F267E0A}" sibTransId="{E746AAD8-41F5-3E40-B331-4B576AA02EB4}"/>
    <dgm:cxn modelId="{200E3118-E95C-A34D-B76D-65B4621E88D4}" type="presParOf" srcId="{6724E3E6-434E-524D-A846-4E847696FB8F}" destId="{8684CFA2-7B4A-F34C-97FA-22561F1F3CC2}" srcOrd="0" destOrd="0" presId="urn:microsoft.com/office/officeart/2005/8/layout/radial6"/>
    <dgm:cxn modelId="{B56B842A-EA9F-3843-ADE7-1CC7E15D936C}" type="presParOf" srcId="{6724E3E6-434E-524D-A846-4E847696FB8F}" destId="{05C23DD3-83C8-7543-81E7-F412CF82EB9B}" srcOrd="1" destOrd="0" presId="urn:microsoft.com/office/officeart/2005/8/layout/radial6"/>
    <dgm:cxn modelId="{9255C8C2-5470-B240-B72B-0EE589A600AE}" type="presParOf" srcId="{6724E3E6-434E-524D-A846-4E847696FB8F}" destId="{F7BEF692-C47E-1D47-AA63-86985EB7DA1E}" srcOrd="2" destOrd="0" presId="urn:microsoft.com/office/officeart/2005/8/layout/radial6"/>
    <dgm:cxn modelId="{15FE10CC-AC7B-9A46-87E8-D0394B07562A}" type="presParOf" srcId="{6724E3E6-434E-524D-A846-4E847696FB8F}" destId="{85F8F6A9-778E-9542-8B20-59D1964ACE9F}" srcOrd="3" destOrd="0" presId="urn:microsoft.com/office/officeart/2005/8/layout/radial6"/>
    <dgm:cxn modelId="{2B95E1B1-C356-BC41-8125-D358F10ADBF9}" type="presParOf" srcId="{6724E3E6-434E-524D-A846-4E847696FB8F}" destId="{B53B4B3C-F65D-E240-A58D-1FCF4F29AF29}" srcOrd="4" destOrd="0" presId="urn:microsoft.com/office/officeart/2005/8/layout/radial6"/>
    <dgm:cxn modelId="{1197CD86-6DDA-7B43-B595-42F044116B60}" type="presParOf" srcId="{6724E3E6-434E-524D-A846-4E847696FB8F}" destId="{5CFFE2F2-4B32-FD42-9501-7C25B8E45E52}" srcOrd="5" destOrd="0" presId="urn:microsoft.com/office/officeart/2005/8/layout/radial6"/>
    <dgm:cxn modelId="{38EC2878-40E5-0148-A902-B6EB6319EBC1}" type="presParOf" srcId="{6724E3E6-434E-524D-A846-4E847696FB8F}" destId="{7B310A5E-F0A3-7F40-8315-44B1E6893F69}" srcOrd="6" destOrd="0" presId="urn:microsoft.com/office/officeart/2005/8/layout/radial6"/>
    <dgm:cxn modelId="{2FEFFB27-B6D9-1648-95BE-E408FA5C8E43}" type="presParOf" srcId="{6724E3E6-434E-524D-A846-4E847696FB8F}" destId="{72F186B7-62D6-8749-AB3C-2953EEA06460}" srcOrd="7" destOrd="0" presId="urn:microsoft.com/office/officeart/2005/8/layout/radial6"/>
    <dgm:cxn modelId="{8C3E5633-9700-594B-86E9-821698E9F94C}" type="presParOf" srcId="{6724E3E6-434E-524D-A846-4E847696FB8F}" destId="{53EBE82F-7222-F942-97D7-53432FA47046}" srcOrd="8" destOrd="0" presId="urn:microsoft.com/office/officeart/2005/8/layout/radial6"/>
    <dgm:cxn modelId="{A46CFF63-D921-2F45-B829-9E6304AE4B4E}" type="presParOf" srcId="{6724E3E6-434E-524D-A846-4E847696FB8F}" destId="{A96C5C36-4688-224E-9704-AA49E9D39602}" srcOrd="9" destOrd="0" presId="urn:microsoft.com/office/officeart/2005/8/layout/radial6"/>
    <dgm:cxn modelId="{00D9FC31-FDA1-914D-8B66-60A63739D70D}" type="presParOf" srcId="{6724E3E6-434E-524D-A846-4E847696FB8F}" destId="{363D9566-4682-2243-8079-3525F15C921A}" srcOrd="10" destOrd="0" presId="urn:microsoft.com/office/officeart/2005/8/layout/radial6"/>
    <dgm:cxn modelId="{DDE712C8-C3B8-1A45-A1C9-B5CCBE894E22}" type="presParOf" srcId="{6724E3E6-434E-524D-A846-4E847696FB8F}" destId="{39F4960E-A837-4F45-8CD7-050B56F7EE1C}" srcOrd="11" destOrd="0" presId="urn:microsoft.com/office/officeart/2005/8/layout/radial6"/>
    <dgm:cxn modelId="{71B09C9E-ECAA-E340-90DD-C32AF5BE0EBB}" type="presParOf" srcId="{6724E3E6-434E-524D-A846-4E847696FB8F}" destId="{58F069DA-EE2E-3547-8CB3-18E334000F6B}"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13CF1B-AA56-4A4F-9014-5C5B103EEACF}"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da-DK"/>
        </a:p>
      </dgm:t>
    </dgm:pt>
    <dgm:pt modelId="{4C4DCA1F-453F-F54D-8EBA-BEDAC28F974B}">
      <dgm:prSet phldrT="[Tekst]"/>
      <dgm:spPr/>
      <dgm:t>
        <a:bodyPr/>
        <a:lstStyle/>
        <a:p>
          <a:r>
            <a:rPr lang="da-DK" dirty="0"/>
            <a:t>Stabilitet</a:t>
          </a:r>
        </a:p>
      </dgm:t>
    </dgm:pt>
    <dgm:pt modelId="{2D24C84C-1FCD-9349-A966-41CD7DA4BF25}">
      <dgm:prSet phldrT="[Tekst]"/>
      <dgm:spPr>
        <a:ln>
          <a:solidFill>
            <a:srgbClr val="FF0000"/>
          </a:solidFill>
        </a:ln>
      </dgm:spPr>
      <dgm:t>
        <a:bodyPr/>
        <a:lstStyle/>
        <a:p>
          <a:r>
            <a:rPr lang="da-DK" dirty="0"/>
            <a:t>(Gen)-opbygning</a:t>
          </a:r>
        </a:p>
      </dgm:t>
    </dgm:pt>
    <dgm:pt modelId="{FC074099-9A23-E34A-B916-E37399D7777F}">
      <dgm:prSet phldrT="[Tekst]"/>
      <dgm:spPr/>
      <dgm:t>
        <a:bodyPr/>
        <a:lstStyle/>
        <a:p>
          <a:r>
            <a:rPr lang="da-DK" dirty="0"/>
            <a:t>Økonomi</a:t>
          </a:r>
        </a:p>
      </dgm:t>
    </dgm:pt>
    <dgm:pt modelId="{A04339DF-194C-3E42-8709-7E83E4281923}">
      <dgm:prSet phldrT="[Tekst]"/>
      <dgm:spPr/>
      <dgm:t>
        <a:bodyPr/>
        <a:lstStyle/>
        <a:p>
          <a:r>
            <a:rPr lang="da-DK" dirty="0"/>
            <a:t>Netværk</a:t>
          </a:r>
        </a:p>
      </dgm:t>
    </dgm:pt>
    <dgm:pt modelId="{960CD781-08E1-1549-8D85-82DB4EF024E7}">
      <dgm:prSet phldrT="[Tekst]" custT="1"/>
      <dgm:spPr/>
      <dgm:t>
        <a:bodyPr/>
        <a:lstStyle/>
        <a:p>
          <a:r>
            <a:rPr lang="da-DK" sz="500"/>
            <a:t>Tryghed   Ro        </a:t>
          </a:r>
          <a:r>
            <a:rPr lang="da-DK" sz="500" dirty="0"/>
            <a:t>Tillid</a:t>
          </a:r>
        </a:p>
      </dgm:t>
    </dgm:pt>
    <dgm:pt modelId="{CB96FAAB-892C-284D-B76A-988320B2388E}" type="sibTrans" cxnId="{34363F5A-4D1A-BA4B-90C9-A957AA36996C}">
      <dgm:prSet/>
      <dgm:spPr/>
      <dgm:t>
        <a:bodyPr/>
        <a:lstStyle/>
        <a:p>
          <a:endParaRPr lang="da-DK"/>
        </a:p>
      </dgm:t>
    </dgm:pt>
    <dgm:pt modelId="{32438F01-95F2-C04D-B2B6-2D94C735FBD9}" type="parTrans" cxnId="{34363F5A-4D1A-BA4B-90C9-A957AA36996C}">
      <dgm:prSet/>
      <dgm:spPr/>
      <dgm:t>
        <a:bodyPr/>
        <a:lstStyle/>
        <a:p>
          <a:endParaRPr lang="da-DK"/>
        </a:p>
      </dgm:t>
    </dgm:pt>
    <dgm:pt modelId="{8A8BEA26-2891-5643-A139-3E9D7CAADC74}" type="sibTrans" cxnId="{3BB6A8D9-5711-0A46-B584-25BF3B335635}">
      <dgm:prSet/>
      <dgm:spPr>
        <a:solidFill>
          <a:schemeClr val="accent1"/>
        </a:solidFill>
      </dgm:spPr>
      <dgm:t>
        <a:bodyPr/>
        <a:lstStyle/>
        <a:p>
          <a:endParaRPr lang="da-DK"/>
        </a:p>
      </dgm:t>
    </dgm:pt>
    <dgm:pt modelId="{C5E5B894-AC62-8148-BA90-EBD209614BF2}" type="parTrans" cxnId="{3BB6A8D9-5711-0A46-B584-25BF3B335635}">
      <dgm:prSet/>
      <dgm:spPr/>
      <dgm:t>
        <a:bodyPr/>
        <a:lstStyle/>
        <a:p>
          <a:endParaRPr lang="da-DK"/>
        </a:p>
      </dgm:t>
    </dgm:pt>
    <dgm:pt modelId="{E746AAD8-41F5-3E40-B331-4B576AA02EB4}" type="sibTrans" cxnId="{00A4F9D9-D77B-DD48-AD37-8AE3A5E0AF57}">
      <dgm:prSet/>
      <dgm:spPr>
        <a:solidFill>
          <a:schemeClr val="accent1"/>
        </a:solidFill>
      </dgm:spPr>
      <dgm:t>
        <a:bodyPr/>
        <a:lstStyle/>
        <a:p>
          <a:endParaRPr lang="da-DK"/>
        </a:p>
      </dgm:t>
    </dgm:pt>
    <dgm:pt modelId="{8188467D-934C-D241-BDC1-3A0E8F267E0A}" type="parTrans" cxnId="{00A4F9D9-D77B-DD48-AD37-8AE3A5E0AF57}">
      <dgm:prSet/>
      <dgm:spPr/>
      <dgm:t>
        <a:bodyPr/>
        <a:lstStyle/>
        <a:p>
          <a:endParaRPr lang="da-DK"/>
        </a:p>
      </dgm:t>
    </dgm:pt>
    <dgm:pt modelId="{446E5CB9-C167-3840-844F-BB9DA2AD9488}" type="sibTrans" cxnId="{76573FCE-0B61-844C-912A-1B2DB2F1C343}">
      <dgm:prSet/>
      <dgm:spPr>
        <a:solidFill>
          <a:schemeClr val="accent1"/>
        </a:solidFill>
      </dgm:spPr>
      <dgm:t>
        <a:bodyPr/>
        <a:lstStyle/>
        <a:p>
          <a:endParaRPr lang="da-DK"/>
        </a:p>
      </dgm:t>
    </dgm:pt>
    <dgm:pt modelId="{0FACFB45-AF45-D245-AF9B-53551E6E4B25}" type="parTrans" cxnId="{76573FCE-0B61-844C-912A-1B2DB2F1C343}">
      <dgm:prSet/>
      <dgm:spPr/>
      <dgm:t>
        <a:bodyPr/>
        <a:lstStyle/>
        <a:p>
          <a:endParaRPr lang="da-DK"/>
        </a:p>
      </dgm:t>
    </dgm:pt>
    <dgm:pt modelId="{FE888C69-94C1-7747-8DAC-68BBA1A282CE}" type="sibTrans" cxnId="{C0BBE230-7175-0647-974B-5FA52E3A22D8}">
      <dgm:prSet/>
      <dgm:spPr>
        <a:solidFill>
          <a:schemeClr val="accent1"/>
        </a:solidFill>
      </dgm:spPr>
      <dgm:t>
        <a:bodyPr/>
        <a:lstStyle/>
        <a:p>
          <a:endParaRPr lang="da-DK"/>
        </a:p>
      </dgm:t>
    </dgm:pt>
    <dgm:pt modelId="{E5DF2CBF-945C-E84A-8678-1D9B2A8104FE}" type="parTrans" cxnId="{C0BBE230-7175-0647-974B-5FA52E3A22D8}">
      <dgm:prSet/>
      <dgm:spPr/>
      <dgm:t>
        <a:bodyPr/>
        <a:lstStyle/>
        <a:p>
          <a:endParaRPr lang="da-DK"/>
        </a:p>
      </dgm:t>
    </dgm:pt>
    <dgm:pt modelId="{6724E3E6-434E-524D-A846-4E847696FB8F}" type="pres">
      <dgm:prSet presAssocID="{7813CF1B-AA56-4A4F-9014-5C5B103EEACF}" presName="Name0" presStyleCnt="0">
        <dgm:presLayoutVars>
          <dgm:chMax val="1"/>
          <dgm:dir/>
          <dgm:animLvl val="ctr"/>
          <dgm:resizeHandles val="exact"/>
        </dgm:presLayoutVars>
      </dgm:prSet>
      <dgm:spPr/>
    </dgm:pt>
    <dgm:pt modelId="{8684CFA2-7B4A-F34C-97FA-22561F1F3CC2}" type="pres">
      <dgm:prSet presAssocID="{960CD781-08E1-1549-8D85-82DB4EF024E7}" presName="centerShape" presStyleLbl="node0" presStyleIdx="0" presStyleCnt="1" custScaleX="81664" custScaleY="77962"/>
      <dgm:spPr/>
    </dgm:pt>
    <dgm:pt modelId="{05C23DD3-83C8-7543-81E7-F412CF82EB9B}" type="pres">
      <dgm:prSet presAssocID="{A04339DF-194C-3E42-8709-7E83E4281923}" presName="node" presStyleLbl="node1" presStyleIdx="0" presStyleCnt="4">
        <dgm:presLayoutVars>
          <dgm:bulletEnabled val="1"/>
        </dgm:presLayoutVars>
      </dgm:prSet>
      <dgm:spPr/>
    </dgm:pt>
    <dgm:pt modelId="{F7BEF692-C47E-1D47-AA63-86985EB7DA1E}" type="pres">
      <dgm:prSet presAssocID="{A04339DF-194C-3E42-8709-7E83E4281923}" presName="dummy" presStyleCnt="0"/>
      <dgm:spPr/>
    </dgm:pt>
    <dgm:pt modelId="{85F8F6A9-778E-9542-8B20-59D1964ACE9F}" type="pres">
      <dgm:prSet presAssocID="{FE888C69-94C1-7747-8DAC-68BBA1A282CE}" presName="sibTrans" presStyleLbl="sibTrans2D1" presStyleIdx="0" presStyleCnt="4"/>
      <dgm:spPr/>
    </dgm:pt>
    <dgm:pt modelId="{B53B4B3C-F65D-E240-A58D-1FCF4F29AF29}" type="pres">
      <dgm:prSet presAssocID="{FC074099-9A23-E34A-B916-E37399D7777F}" presName="node" presStyleLbl="node1" presStyleIdx="1" presStyleCnt="4">
        <dgm:presLayoutVars>
          <dgm:bulletEnabled val="1"/>
        </dgm:presLayoutVars>
      </dgm:prSet>
      <dgm:spPr/>
    </dgm:pt>
    <dgm:pt modelId="{5CFFE2F2-4B32-FD42-9501-7C25B8E45E52}" type="pres">
      <dgm:prSet presAssocID="{FC074099-9A23-E34A-B916-E37399D7777F}" presName="dummy" presStyleCnt="0"/>
      <dgm:spPr/>
    </dgm:pt>
    <dgm:pt modelId="{7B310A5E-F0A3-7F40-8315-44B1E6893F69}" type="pres">
      <dgm:prSet presAssocID="{446E5CB9-C167-3840-844F-BB9DA2AD9488}" presName="sibTrans" presStyleLbl="sibTrans2D1" presStyleIdx="1" presStyleCnt="4"/>
      <dgm:spPr/>
    </dgm:pt>
    <dgm:pt modelId="{72F186B7-62D6-8749-AB3C-2953EEA06460}" type="pres">
      <dgm:prSet presAssocID="{2D24C84C-1FCD-9349-A966-41CD7DA4BF25}" presName="node" presStyleLbl="node1" presStyleIdx="2" presStyleCnt="4">
        <dgm:presLayoutVars>
          <dgm:bulletEnabled val="1"/>
        </dgm:presLayoutVars>
      </dgm:prSet>
      <dgm:spPr/>
    </dgm:pt>
    <dgm:pt modelId="{53EBE82F-7222-F942-97D7-53432FA47046}" type="pres">
      <dgm:prSet presAssocID="{2D24C84C-1FCD-9349-A966-41CD7DA4BF25}" presName="dummy" presStyleCnt="0"/>
      <dgm:spPr/>
    </dgm:pt>
    <dgm:pt modelId="{A96C5C36-4688-224E-9704-AA49E9D39602}" type="pres">
      <dgm:prSet presAssocID="{E746AAD8-41F5-3E40-B331-4B576AA02EB4}" presName="sibTrans" presStyleLbl="sibTrans2D1" presStyleIdx="2" presStyleCnt="4"/>
      <dgm:spPr/>
    </dgm:pt>
    <dgm:pt modelId="{363D9566-4682-2243-8079-3525F15C921A}" type="pres">
      <dgm:prSet presAssocID="{4C4DCA1F-453F-F54D-8EBA-BEDAC28F974B}" presName="node" presStyleLbl="node1" presStyleIdx="3" presStyleCnt="4">
        <dgm:presLayoutVars>
          <dgm:bulletEnabled val="1"/>
        </dgm:presLayoutVars>
      </dgm:prSet>
      <dgm:spPr/>
    </dgm:pt>
    <dgm:pt modelId="{39F4960E-A837-4F45-8CD7-050B56F7EE1C}" type="pres">
      <dgm:prSet presAssocID="{4C4DCA1F-453F-F54D-8EBA-BEDAC28F974B}" presName="dummy" presStyleCnt="0"/>
      <dgm:spPr/>
    </dgm:pt>
    <dgm:pt modelId="{58F069DA-EE2E-3547-8CB3-18E334000F6B}" type="pres">
      <dgm:prSet presAssocID="{8A8BEA26-2891-5643-A139-3E9D7CAADC74}" presName="sibTrans" presStyleLbl="sibTrans2D1" presStyleIdx="3" presStyleCnt="4"/>
      <dgm:spPr/>
    </dgm:pt>
  </dgm:ptLst>
  <dgm:cxnLst>
    <dgm:cxn modelId="{9F597718-6E1F-ED43-85F9-18C8130E1B05}" type="presOf" srcId="{E746AAD8-41F5-3E40-B331-4B576AA02EB4}" destId="{A96C5C36-4688-224E-9704-AA49E9D39602}" srcOrd="0" destOrd="0" presId="urn:microsoft.com/office/officeart/2005/8/layout/radial6"/>
    <dgm:cxn modelId="{3B912A26-2415-C747-9F25-E5F381BB914F}" type="presOf" srcId="{A04339DF-194C-3E42-8709-7E83E4281923}" destId="{05C23DD3-83C8-7543-81E7-F412CF82EB9B}" srcOrd="0" destOrd="0" presId="urn:microsoft.com/office/officeart/2005/8/layout/radial6"/>
    <dgm:cxn modelId="{C0BBE230-7175-0647-974B-5FA52E3A22D8}" srcId="{960CD781-08E1-1549-8D85-82DB4EF024E7}" destId="{A04339DF-194C-3E42-8709-7E83E4281923}" srcOrd="0" destOrd="0" parTransId="{E5DF2CBF-945C-E84A-8678-1D9B2A8104FE}" sibTransId="{FE888C69-94C1-7747-8DAC-68BBA1A282CE}"/>
    <dgm:cxn modelId="{3E794132-066B-C943-AD57-DB3585C9EB42}" type="presOf" srcId="{446E5CB9-C167-3840-844F-BB9DA2AD9488}" destId="{7B310A5E-F0A3-7F40-8315-44B1E6893F69}" srcOrd="0" destOrd="0" presId="urn:microsoft.com/office/officeart/2005/8/layout/radial6"/>
    <dgm:cxn modelId="{34363F5A-4D1A-BA4B-90C9-A957AA36996C}" srcId="{7813CF1B-AA56-4A4F-9014-5C5B103EEACF}" destId="{960CD781-08E1-1549-8D85-82DB4EF024E7}" srcOrd="0" destOrd="0" parTransId="{32438F01-95F2-C04D-B2B6-2D94C735FBD9}" sibTransId="{CB96FAAB-892C-284D-B76A-988320B2388E}"/>
    <dgm:cxn modelId="{9EE50162-C5E2-584B-A045-D66553FA3DF0}" type="presOf" srcId="{FE888C69-94C1-7747-8DAC-68BBA1A282CE}" destId="{85F8F6A9-778E-9542-8B20-59D1964ACE9F}" srcOrd="0" destOrd="0" presId="urn:microsoft.com/office/officeart/2005/8/layout/radial6"/>
    <dgm:cxn modelId="{B23CFF6D-F890-2448-9CBC-E4C7E9655AE4}" type="presOf" srcId="{7813CF1B-AA56-4A4F-9014-5C5B103EEACF}" destId="{6724E3E6-434E-524D-A846-4E847696FB8F}" srcOrd="0" destOrd="0" presId="urn:microsoft.com/office/officeart/2005/8/layout/radial6"/>
    <dgm:cxn modelId="{73B13D8C-06F8-F845-94B4-EDBE0353195D}" type="presOf" srcId="{8A8BEA26-2891-5643-A139-3E9D7CAADC74}" destId="{58F069DA-EE2E-3547-8CB3-18E334000F6B}" srcOrd="0" destOrd="0" presId="urn:microsoft.com/office/officeart/2005/8/layout/radial6"/>
    <dgm:cxn modelId="{02909A8F-B3FC-0749-B15F-8CE51DF5DA78}" type="presOf" srcId="{4C4DCA1F-453F-F54D-8EBA-BEDAC28F974B}" destId="{363D9566-4682-2243-8079-3525F15C921A}" srcOrd="0" destOrd="0" presId="urn:microsoft.com/office/officeart/2005/8/layout/radial6"/>
    <dgm:cxn modelId="{DA4782A3-1987-1748-87CD-34F12CF1E156}" type="presOf" srcId="{2D24C84C-1FCD-9349-A966-41CD7DA4BF25}" destId="{72F186B7-62D6-8749-AB3C-2953EEA06460}" srcOrd="0" destOrd="0" presId="urn:microsoft.com/office/officeart/2005/8/layout/radial6"/>
    <dgm:cxn modelId="{3A037DB4-3616-894E-AC1E-05DB2727729B}" type="presOf" srcId="{FC074099-9A23-E34A-B916-E37399D7777F}" destId="{B53B4B3C-F65D-E240-A58D-1FCF4F29AF29}" srcOrd="0" destOrd="0" presId="urn:microsoft.com/office/officeart/2005/8/layout/radial6"/>
    <dgm:cxn modelId="{148F4DB6-B611-4443-B091-58B5DF14FDDE}" type="presOf" srcId="{960CD781-08E1-1549-8D85-82DB4EF024E7}" destId="{8684CFA2-7B4A-F34C-97FA-22561F1F3CC2}" srcOrd="0" destOrd="0" presId="urn:microsoft.com/office/officeart/2005/8/layout/radial6"/>
    <dgm:cxn modelId="{76573FCE-0B61-844C-912A-1B2DB2F1C343}" srcId="{960CD781-08E1-1549-8D85-82DB4EF024E7}" destId="{FC074099-9A23-E34A-B916-E37399D7777F}" srcOrd="1" destOrd="0" parTransId="{0FACFB45-AF45-D245-AF9B-53551E6E4B25}" sibTransId="{446E5CB9-C167-3840-844F-BB9DA2AD9488}"/>
    <dgm:cxn modelId="{3BB6A8D9-5711-0A46-B584-25BF3B335635}" srcId="{960CD781-08E1-1549-8D85-82DB4EF024E7}" destId="{4C4DCA1F-453F-F54D-8EBA-BEDAC28F974B}" srcOrd="3" destOrd="0" parTransId="{C5E5B894-AC62-8148-BA90-EBD209614BF2}" sibTransId="{8A8BEA26-2891-5643-A139-3E9D7CAADC74}"/>
    <dgm:cxn modelId="{00A4F9D9-D77B-DD48-AD37-8AE3A5E0AF57}" srcId="{960CD781-08E1-1549-8D85-82DB4EF024E7}" destId="{2D24C84C-1FCD-9349-A966-41CD7DA4BF25}" srcOrd="2" destOrd="0" parTransId="{8188467D-934C-D241-BDC1-3A0E8F267E0A}" sibTransId="{E746AAD8-41F5-3E40-B331-4B576AA02EB4}"/>
    <dgm:cxn modelId="{200E3118-E95C-A34D-B76D-65B4621E88D4}" type="presParOf" srcId="{6724E3E6-434E-524D-A846-4E847696FB8F}" destId="{8684CFA2-7B4A-F34C-97FA-22561F1F3CC2}" srcOrd="0" destOrd="0" presId="urn:microsoft.com/office/officeart/2005/8/layout/radial6"/>
    <dgm:cxn modelId="{B56B842A-EA9F-3843-ADE7-1CC7E15D936C}" type="presParOf" srcId="{6724E3E6-434E-524D-A846-4E847696FB8F}" destId="{05C23DD3-83C8-7543-81E7-F412CF82EB9B}" srcOrd="1" destOrd="0" presId="urn:microsoft.com/office/officeart/2005/8/layout/radial6"/>
    <dgm:cxn modelId="{9255C8C2-5470-B240-B72B-0EE589A600AE}" type="presParOf" srcId="{6724E3E6-434E-524D-A846-4E847696FB8F}" destId="{F7BEF692-C47E-1D47-AA63-86985EB7DA1E}" srcOrd="2" destOrd="0" presId="urn:microsoft.com/office/officeart/2005/8/layout/radial6"/>
    <dgm:cxn modelId="{15FE10CC-AC7B-9A46-87E8-D0394B07562A}" type="presParOf" srcId="{6724E3E6-434E-524D-A846-4E847696FB8F}" destId="{85F8F6A9-778E-9542-8B20-59D1964ACE9F}" srcOrd="3" destOrd="0" presId="urn:microsoft.com/office/officeart/2005/8/layout/radial6"/>
    <dgm:cxn modelId="{2B95E1B1-C356-BC41-8125-D358F10ADBF9}" type="presParOf" srcId="{6724E3E6-434E-524D-A846-4E847696FB8F}" destId="{B53B4B3C-F65D-E240-A58D-1FCF4F29AF29}" srcOrd="4" destOrd="0" presId="urn:microsoft.com/office/officeart/2005/8/layout/radial6"/>
    <dgm:cxn modelId="{1197CD86-6DDA-7B43-B595-42F044116B60}" type="presParOf" srcId="{6724E3E6-434E-524D-A846-4E847696FB8F}" destId="{5CFFE2F2-4B32-FD42-9501-7C25B8E45E52}" srcOrd="5" destOrd="0" presId="urn:microsoft.com/office/officeart/2005/8/layout/radial6"/>
    <dgm:cxn modelId="{38EC2878-40E5-0148-A902-B6EB6319EBC1}" type="presParOf" srcId="{6724E3E6-434E-524D-A846-4E847696FB8F}" destId="{7B310A5E-F0A3-7F40-8315-44B1E6893F69}" srcOrd="6" destOrd="0" presId="urn:microsoft.com/office/officeart/2005/8/layout/radial6"/>
    <dgm:cxn modelId="{2FEFFB27-B6D9-1648-95BE-E408FA5C8E43}" type="presParOf" srcId="{6724E3E6-434E-524D-A846-4E847696FB8F}" destId="{72F186B7-62D6-8749-AB3C-2953EEA06460}" srcOrd="7" destOrd="0" presId="urn:microsoft.com/office/officeart/2005/8/layout/radial6"/>
    <dgm:cxn modelId="{8C3E5633-9700-594B-86E9-821698E9F94C}" type="presParOf" srcId="{6724E3E6-434E-524D-A846-4E847696FB8F}" destId="{53EBE82F-7222-F942-97D7-53432FA47046}" srcOrd="8" destOrd="0" presId="urn:microsoft.com/office/officeart/2005/8/layout/radial6"/>
    <dgm:cxn modelId="{A46CFF63-D921-2F45-B829-9E6304AE4B4E}" type="presParOf" srcId="{6724E3E6-434E-524D-A846-4E847696FB8F}" destId="{A96C5C36-4688-224E-9704-AA49E9D39602}" srcOrd="9" destOrd="0" presId="urn:microsoft.com/office/officeart/2005/8/layout/radial6"/>
    <dgm:cxn modelId="{00D9FC31-FDA1-914D-8B66-60A63739D70D}" type="presParOf" srcId="{6724E3E6-434E-524D-A846-4E847696FB8F}" destId="{363D9566-4682-2243-8079-3525F15C921A}" srcOrd="10" destOrd="0" presId="urn:microsoft.com/office/officeart/2005/8/layout/radial6"/>
    <dgm:cxn modelId="{DDE712C8-C3B8-1A45-A1C9-B5CCBE894E22}" type="presParOf" srcId="{6724E3E6-434E-524D-A846-4E847696FB8F}" destId="{39F4960E-A837-4F45-8CD7-050B56F7EE1C}" srcOrd="11" destOrd="0" presId="urn:microsoft.com/office/officeart/2005/8/layout/radial6"/>
    <dgm:cxn modelId="{71B09C9E-ECAA-E340-90DD-C32AF5BE0EBB}" type="presParOf" srcId="{6724E3E6-434E-524D-A846-4E847696FB8F}" destId="{58F069DA-EE2E-3547-8CB3-18E334000F6B}"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69DA-EE2E-3547-8CB3-18E334000F6B}">
      <dsp:nvSpPr>
        <dsp:cNvPr id="0" name=""/>
        <dsp:cNvSpPr/>
      </dsp:nvSpPr>
      <dsp:spPr>
        <a:xfrm>
          <a:off x="1980380" y="625714"/>
          <a:ext cx="4167238" cy="4167238"/>
        </a:xfrm>
        <a:prstGeom prst="blockArc">
          <a:avLst>
            <a:gd name="adj1" fmla="val 10800000"/>
            <a:gd name="adj2" fmla="val 16200000"/>
            <a:gd name="adj3" fmla="val 464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96C5C36-4688-224E-9704-AA49E9D39602}">
      <dsp:nvSpPr>
        <dsp:cNvPr id="0" name=""/>
        <dsp:cNvSpPr/>
      </dsp:nvSpPr>
      <dsp:spPr>
        <a:xfrm>
          <a:off x="1980380" y="625714"/>
          <a:ext cx="4167238" cy="4167238"/>
        </a:xfrm>
        <a:prstGeom prst="blockArc">
          <a:avLst>
            <a:gd name="adj1" fmla="val 5400000"/>
            <a:gd name="adj2" fmla="val 10800000"/>
            <a:gd name="adj3" fmla="val 464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B310A5E-F0A3-7F40-8315-44B1E6893F69}">
      <dsp:nvSpPr>
        <dsp:cNvPr id="0" name=""/>
        <dsp:cNvSpPr/>
      </dsp:nvSpPr>
      <dsp:spPr>
        <a:xfrm>
          <a:off x="1980380" y="625714"/>
          <a:ext cx="4167238" cy="4167238"/>
        </a:xfrm>
        <a:prstGeom prst="blockArc">
          <a:avLst>
            <a:gd name="adj1" fmla="val 0"/>
            <a:gd name="adj2" fmla="val 5400000"/>
            <a:gd name="adj3" fmla="val 464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5F8F6A9-778E-9542-8B20-59D1964ACE9F}">
      <dsp:nvSpPr>
        <dsp:cNvPr id="0" name=""/>
        <dsp:cNvSpPr/>
      </dsp:nvSpPr>
      <dsp:spPr>
        <a:xfrm>
          <a:off x="1980380" y="625714"/>
          <a:ext cx="4167238" cy="4167238"/>
        </a:xfrm>
        <a:prstGeom prst="blockArc">
          <a:avLst>
            <a:gd name="adj1" fmla="val 16200000"/>
            <a:gd name="adj2" fmla="val 0"/>
            <a:gd name="adj3" fmla="val 4642"/>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684CFA2-7B4A-F34C-97FA-22561F1F3CC2}">
      <dsp:nvSpPr>
        <dsp:cNvPr id="0" name=""/>
        <dsp:cNvSpPr/>
      </dsp:nvSpPr>
      <dsp:spPr>
        <a:xfrm>
          <a:off x="3280478" y="1961330"/>
          <a:ext cx="1567042" cy="149600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a-DK" sz="2000" kern="1200" dirty="0"/>
            <a:t>Tryghed Ro      Tillid</a:t>
          </a:r>
        </a:p>
      </dsp:txBody>
      <dsp:txXfrm>
        <a:off x="3509966" y="2180415"/>
        <a:ext cx="1108066" cy="1057835"/>
      </dsp:txXfrm>
    </dsp:sp>
    <dsp:sp modelId="{05C23DD3-83C8-7543-81E7-F412CF82EB9B}">
      <dsp:nvSpPr>
        <dsp:cNvPr id="0" name=""/>
        <dsp:cNvSpPr/>
      </dsp:nvSpPr>
      <dsp:spPr>
        <a:xfrm>
          <a:off x="3392388" y="2458"/>
          <a:ext cx="1343223" cy="134322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kern="1200" dirty="0"/>
            <a:t>Netværk</a:t>
          </a:r>
        </a:p>
      </dsp:txBody>
      <dsp:txXfrm>
        <a:off x="3589098" y="199168"/>
        <a:ext cx="949803" cy="949803"/>
      </dsp:txXfrm>
    </dsp:sp>
    <dsp:sp modelId="{B53B4B3C-F65D-E240-A58D-1FCF4F29AF29}">
      <dsp:nvSpPr>
        <dsp:cNvPr id="0" name=""/>
        <dsp:cNvSpPr/>
      </dsp:nvSpPr>
      <dsp:spPr>
        <a:xfrm>
          <a:off x="5427651" y="2037721"/>
          <a:ext cx="1343223" cy="134322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kern="1200" dirty="0"/>
            <a:t>Økonomi</a:t>
          </a:r>
        </a:p>
      </dsp:txBody>
      <dsp:txXfrm>
        <a:off x="5624361" y="2234431"/>
        <a:ext cx="949803" cy="949803"/>
      </dsp:txXfrm>
    </dsp:sp>
    <dsp:sp modelId="{72F186B7-62D6-8749-AB3C-2953EEA06460}">
      <dsp:nvSpPr>
        <dsp:cNvPr id="0" name=""/>
        <dsp:cNvSpPr/>
      </dsp:nvSpPr>
      <dsp:spPr>
        <a:xfrm>
          <a:off x="3392388" y="4072985"/>
          <a:ext cx="1343223" cy="134322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kern="1200" dirty="0"/>
            <a:t>(Gen)-opbygning</a:t>
          </a:r>
        </a:p>
      </dsp:txBody>
      <dsp:txXfrm>
        <a:off x="3589098" y="4269695"/>
        <a:ext cx="949803" cy="949803"/>
      </dsp:txXfrm>
    </dsp:sp>
    <dsp:sp modelId="{363D9566-4682-2243-8079-3525F15C921A}">
      <dsp:nvSpPr>
        <dsp:cNvPr id="0" name=""/>
        <dsp:cNvSpPr/>
      </dsp:nvSpPr>
      <dsp:spPr>
        <a:xfrm>
          <a:off x="1357124" y="2037721"/>
          <a:ext cx="1343223" cy="134322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kern="1200" dirty="0"/>
            <a:t>Stabilitet</a:t>
          </a:r>
        </a:p>
      </dsp:txBody>
      <dsp:txXfrm>
        <a:off x="1553834" y="2234431"/>
        <a:ext cx="949803" cy="949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69DA-EE2E-3547-8CB3-18E334000F6B}">
      <dsp:nvSpPr>
        <dsp:cNvPr id="0" name=""/>
        <dsp:cNvSpPr/>
      </dsp:nvSpPr>
      <dsp:spPr>
        <a:xfrm>
          <a:off x="405702" y="177173"/>
          <a:ext cx="1181845" cy="1181845"/>
        </a:xfrm>
        <a:prstGeom prst="blockArc">
          <a:avLst>
            <a:gd name="adj1" fmla="val 10800000"/>
            <a:gd name="adj2" fmla="val 162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96C5C36-4688-224E-9704-AA49E9D39602}">
      <dsp:nvSpPr>
        <dsp:cNvPr id="0" name=""/>
        <dsp:cNvSpPr/>
      </dsp:nvSpPr>
      <dsp:spPr>
        <a:xfrm>
          <a:off x="405702" y="177173"/>
          <a:ext cx="1181845" cy="1181845"/>
        </a:xfrm>
        <a:prstGeom prst="blockArc">
          <a:avLst>
            <a:gd name="adj1" fmla="val 5400000"/>
            <a:gd name="adj2" fmla="val 108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B310A5E-F0A3-7F40-8315-44B1E6893F69}">
      <dsp:nvSpPr>
        <dsp:cNvPr id="0" name=""/>
        <dsp:cNvSpPr/>
      </dsp:nvSpPr>
      <dsp:spPr>
        <a:xfrm>
          <a:off x="405702" y="177173"/>
          <a:ext cx="1181845" cy="1181845"/>
        </a:xfrm>
        <a:prstGeom prst="blockArc">
          <a:avLst>
            <a:gd name="adj1" fmla="val 0"/>
            <a:gd name="adj2" fmla="val 54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5F8F6A9-778E-9542-8B20-59D1964ACE9F}">
      <dsp:nvSpPr>
        <dsp:cNvPr id="0" name=""/>
        <dsp:cNvSpPr/>
      </dsp:nvSpPr>
      <dsp:spPr>
        <a:xfrm>
          <a:off x="405702" y="177173"/>
          <a:ext cx="1181845" cy="1181845"/>
        </a:xfrm>
        <a:prstGeom prst="blockArc">
          <a:avLst>
            <a:gd name="adj1" fmla="val 16200000"/>
            <a:gd name="adj2" fmla="val 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684CFA2-7B4A-F34C-97FA-22561F1F3CC2}">
      <dsp:nvSpPr>
        <dsp:cNvPr id="0" name=""/>
        <dsp:cNvSpPr/>
      </dsp:nvSpPr>
      <dsp:spPr>
        <a:xfrm>
          <a:off x="774476" y="556017"/>
          <a:ext cx="444298" cy="42415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Tryghed   Ro        Tillid</a:t>
          </a:r>
        </a:p>
      </dsp:txBody>
      <dsp:txXfrm>
        <a:off x="839542" y="618133"/>
        <a:ext cx="314166" cy="299925"/>
      </dsp:txXfrm>
    </dsp:sp>
    <dsp:sp modelId="{05C23DD3-83C8-7543-81E7-F412CF82EB9B}">
      <dsp:nvSpPr>
        <dsp:cNvPr id="0" name=""/>
        <dsp:cNvSpPr/>
      </dsp:nvSpPr>
      <dsp:spPr>
        <a:xfrm>
          <a:off x="806205" y="464"/>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Netværk</a:t>
          </a:r>
        </a:p>
      </dsp:txBody>
      <dsp:txXfrm>
        <a:off x="861978" y="56237"/>
        <a:ext cx="269293" cy="269293"/>
      </dsp:txXfrm>
    </dsp:sp>
    <dsp:sp modelId="{B53B4B3C-F65D-E240-A58D-1FCF4F29AF29}">
      <dsp:nvSpPr>
        <dsp:cNvPr id="0" name=""/>
        <dsp:cNvSpPr/>
      </dsp:nvSpPr>
      <dsp:spPr>
        <a:xfrm>
          <a:off x="1383418"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Økonomi</a:t>
          </a:r>
        </a:p>
      </dsp:txBody>
      <dsp:txXfrm>
        <a:off x="1439191" y="633449"/>
        <a:ext cx="269293" cy="269293"/>
      </dsp:txXfrm>
    </dsp:sp>
    <dsp:sp modelId="{72F186B7-62D6-8749-AB3C-2953EEA06460}">
      <dsp:nvSpPr>
        <dsp:cNvPr id="0" name=""/>
        <dsp:cNvSpPr/>
      </dsp:nvSpPr>
      <dsp:spPr>
        <a:xfrm>
          <a:off x="806205" y="1154889"/>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(Gen)-opbygning</a:t>
          </a:r>
        </a:p>
      </dsp:txBody>
      <dsp:txXfrm>
        <a:off x="861978" y="1210662"/>
        <a:ext cx="269293" cy="269293"/>
      </dsp:txXfrm>
    </dsp:sp>
    <dsp:sp modelId="{363D9566-4682-2243-8079-3525F15C921A}">
      <dsp:nvSpPr>
        <dsp:cNvPr id="0" name=""/>
        <dsp:cNvSpPr/>
      </dsp:nvSpPr>
      <dsp:spPr>
        <a:xfrm>
          <a:off x="228993" y="577676"/>
          <a:ext cx="380839" cy="380839"/>
        </a:xfrm>
        <a:prstGeom prst="ellipse">
          <a:avLst/>
        </a:prstGeom>
        <a:solidFill>
          <a:schemeClr val="dk2">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Stabilitet</a:t>
          </a:r>
        </a:p>
      </dsp:txBody>
      <dsp:txXfrm>
        <a:off x="284766" y="633449"/>
        <a:ext cx="269293" cy="2692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69DA-EE2E-3547-8CB3-18E334000F6B}">
      <dsp:nvSpPr>
        <dsp:cNvPr id="0" name=""/>
        <dsp:cNvSpPr/>
      </dsp:nvSpPr>
      <dsp:spPr>
        <a:xfrm>
          <a:off x="405702" y="177173"/>
          <a:ext cx="1181845" cy="1181845"/>
        </a:xfrm>
        <a:prstGeom prst="blockArc">
          <a:avLst>
            <a:gd name="adj1" fmla="val 10800000"/>
            <a:gd name="adj2" fmla="val 162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96C5C36-4688-224E-9704-AA49E9D39602}">
      <dsp:nvSpPr>
        <dsp:cNvPr id="0" name=""/>
        <dsp:cNvSpPr/>
      </dsp:nvSpPr>
      <dsp:spPr>
        <a:xfrm>
          <a:off x="405702" y="177173"/>
          <a:ext cx="1181845" cy="1181845"/>
        </a:xfrm>
        <a:prstGeom prst="blockArc">
          <a:avLst>
            <a:gd name="adj1" fmla="val 5400000"/>
            <a:gd name="adj2" fmla="val 108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B310A5E-F0A3-7F40-8315-44B1E6893F69}">
      <dsp:nvSpPr>
        <dsp:cNvPr id="0" name=""/>
        <dsp:cNvSpPr/>
      </dsp:nvSpPr>
      <dsp:spPr>
        <a:xfrm>
          <a:off x="405702" y="177173"/>
          <a:ext cx="1181845" cy="1181845"/>
        </a:xfrm>
        <a:prstGeom prst="blockArc">
          <a:avLst>
            <a:gd name="adj1" fmla="val 0"/>
            <a:gd name="adj2" fmla="val 54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5F8F6A9-778E-9542-8B20-59D1964ACE9F}">
      <dsp:nvSpPr>
        <dsp:cNvPr id="0" name=""/>
        <dsp:cNvSpPr/>
      </dsp:nvSpPr>
      <dsp:spPr>
        <a:xfrm>
          <a:off x="405702" y="177173"/>
          <a:ext cx="1181845" cy="1181845"/>
        </a:xfrm>
        <a:prstGeom prst="blockArc">
          <a:avLst>
            <a:gd name="adj1" fmla="val 16200000"/>
            <a:gd name="adj2" fmla="val 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684CFA2-7B4A-F34C-97FA-22561F1F3CC2}">
      <dsp:nvSpPr>
        <dsp:cNvPr id="0" name=""/>
        <dsp:cNvSpPr/>
      </dsp:nvSpPr>
      <dsp:spPr>
        <a:xfrm>
          <a:off x="774476" y="556017"/>
          <a:ext cx="444298" cy="42415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Tryghed   Ro        Tillid</a:t>
          </a:r>
        </a:p>
      </dsp:txBody>
      <dsp:txXfrm>
        <a:off x="839542" y="618133"/>
        <a:ext cx="314166" cy="299925"/>
      </dsp:txXfrm>
    </dsp:sp>
    <dsp:sp modelId="{05C23DD3-83C8-7543-81E7-F412CF82EB9B}">
      <dsp:nvSpPr>
        <dsp:cNvPr id="0" name=""/>
        <dsp:cNvSpPr/>
      </dsp:nvSpPr>
      <dsp:spPr>
        <a:xfrm>
          <a:off x="806205" y="464"/>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Netværk</a:t>
          </a:r>
        </a:p>
      </dsp:txBody>
      <dsp:txXfrm>
        <a:off x="861978" y="56237"/>
        <a:ext cx="269293" cy="269293"/>
      </dsp:txXfrm>
    </dsp:sp>
    <dsp:sp modelId="{B53B4B3C-F65D-E240-A58D-1FCF4F29AF29}">
      <dsp:nvSpPr>
        <dsp:cNvPr id="0" name=""/>
        <dsp:cNvSpPr/>
      </dsp:nvSpPr>
      <dsp:spPr>
        <a:xfrm>
          <a:off x="1383418"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Økonomi</a:t>
          </a:r>
        </a:p>
      </dsp:txBody>
      <dsp:txXfrm>
        <a:off x="1439191" y="633449"/>
        <a:ext cx="269293" cy="269293"/>
      </dsp:txXfrm>
    </dsp:sp>
    <dsp:sp modelId="{72F186B7-62D6-8749-AB3C-2953EEA06460}">
      <dsp:nvSpPr>
        <dsp:cNvPr id="0" name=""/>
        <dsp:cNvSpPr/>
      </dsp:nvSpPr>
      <dsp:spPr>
        <a:xfrm>
          <a:off x="806205" y="1154889"/>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(Gen)-opbygning</a:t>
          </a:r>
        </a:p>
      </dsp:txBody>
      <dsp:txXfrm>
        <a:off x="861978" y="1210662"/>
        <a:ext cx="269293" cy="269293"/>
      </dsp:txXfrm>
    </dsp:sp>
    <dsp:sp modelId="{363D9566-4682-2243-8079-3525F15C921A}">
      <dsp:nvSpPr>
        <dsp:cNvPr id="0" name=""/>
        <dsp:cNvSpPr/>
      </dsp:nvSpPr>
      <dsp:spPr>
        <a:xfrm>
          <a:off x="228993" y="577676"/>
          <a:ext cx="380839" cy="380839"/>
        </a:xfrm>
        <a:prstGeom prst="ellipse">
          <a:avLst/>
        </a:prstGeom>
        <a:solidFill>
          <a:schemeClr val="dk2">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Stabilitet</a:t>
          </a:r>
        </a:p>
      </dsp:txBody>
      <dsp:txXfrm>
        <a:off x="284766" y="633449"/>
        <a:ext cx="269293" cy="2692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69DA-EE2E-3547-8CB3-18E334000F6B}">
      <dsp:nvSpPr>
        <dsp:cNvPr id="0" name=""/>
        <dsp:cNvSpPr/>
      </dsp:nvSpPr>
      <dsp:spPr>
        <a:xfrm>
          <a:off x="405702" y="177173"/>
          <a:ext cx="1181845" cy="1181845"/>
        </a:xfrm>
        <a:prstGeom prst="blockArc">
          <a:avLst>
            <a:gd name="adj1" fmla="val 10800000"/>
            <a:gd name="adj2" fmla="val 162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96C5C36-4688-224E-9704-AA49E9D39602}">
      <dsp:nvSpPr>
        <dsp:cNvPr id="0" name=""/>
        <dsp:cNvSpPr/>
      </dsp:nvSpPr>
      <dsp:spPr>
        <a:xfrm>
          <a:off x="405702" y="177173"/>
          <a:ext cx="1181845" cy="1181845"/>
        </a:xfrm>
        <a:prstGeom prst="blockArc">
          <a:avLst>
            <a:gd name="adj1" fmla="val 5400000"/>
            <a:gd name="adj2" fmla="val 108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B310A5E-F0A3-7F40-8315-44B1E6893F69}">
      <dsp:nvSpPr>
        <dsp:cNvPr id="0" name=""/>
        <dsp:cNvSpPr/>
      </dsp:nvSpPr>
      <dsp:spPr>
        <a:xfrm>
          <a:off x="405702" y="177173"/>
          <a:ext cx="1181845" cy="1181845"/>
        </a:xfrm>
        <a:prstGeom prst="blockArc">
          <a:avLst>
            <a:gd name="adj1" fmla="val 0"/>
            <a:gd name="adj2" fmla="val 54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5F8F6A9-778E-9542-8B20-59D1964ACE9F}">
      <dsp:nvSpPr>
        <dsp:cNvPr id="0" name=""/>
        <dsp:cNvSpPr/>
      </dsp:nvSpPr>
      <dsp:spPr>
        <a:xfrm>
          <a:off x="405702" y="177173"/>
          <a:ext cx="1181845" cy="1181845"/>
        </a:xfrm>
        <a:prstGeom prst="blockArc">
          <a:avLst>
            <a:gd name="adj1" fmla="val 16200000"/>
            <a:gd name="adj2" fmla="val 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684CFA2-7B4A-F34C-97FA-22561F1F3CC2}">
      <dsp:nvSpPr>
        <dsp:cNvPr id="0" name=""/>
        <dsp:cNvSpPr/>
      </dsp:nvSpPr>
      <dsp:spPr>
        <a:xfrm>
          <a:off x="774476" y="556017"/>
          <a:ext cx="444298" cy="42415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a:t>Tryghed   Ro        </a:t>
          </a:r>
          <a:r>
            <a:rPr lang="da-DK" sz="500" kern="1200" dirty="0"/>
            <a:t>Tillid</a:t>
          </a:r>
        </a:p>
      </dsp:txBody>
      <dsp:txXfrm>
        <a:off x="839542" y="618133"/>
        <a:ext cx="314166" cy="299925"/>
      </dsp:txXfrm>
    </dsp:sp>
    <dsp:sp modelId="{05C23DD3-83C8-7543-81E7-F412CF82EB9B}">
      <dsp:nvSpPr>
        <dsp:cNvPr id="0" name=""/>
        <dsp:cNvSpPr/>
      </dsp:nvSpPr>
      <dsp:spPr>
        <a:xfrm>
          <a:off x="806205" y="464"/>
          <a:ext cx="380839" cy="380839"/>
        </a:xfrm>
        <a:prstGeom prst="ellipse">
          <a:avLst/>
        </a:prstGeom>
        <a:solidFill>
          <a:schemeClr val="dk2">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Netværk</a:t>
          </a:r>
        </a:p>
      </dsp:txBody>
      <dsp:txXfrm>
        <a:off x="861978" y="56237"/>
        <a:ext cx="269293" cy="269293"/>
      </dsp:txXfrm>
    </dsp:sp>
    <dsp:sp modelId="{B53B4B3C-F65D-E240-A58D-1FCF4F29AF29}">
      <dsp:nvSpPr>
        <dsp:cNvPr id="0" name=""/>
        <dsp:cNvSpPr/>
      </dsp:nvSpPr>
      <dsp:spPr>
        <a:xfrm>
          <a:off x="1383418"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Økonomi</a:t>
          </a:r>
        </a:p>
      </dsp:txBody>
      <dsp:txXfrm>
        <a:off x="1439191" y="633449"/>
        <a:ext cx="269293" cy="269293"/>
      </dsp:txXfrm>
    </dsp:sp>
    <dsp:sp modelId="{72F186B7-62D6-8749-AB3C-2953EEA06460}">
      <dsp:nvSpPr>
        <dsp:cNvPr id="0" name=""/>
        <dsp:cNvSpPr/>
      </dsp:nvSpPr>
      <dsp:spPr>
        <a:xfrm>
          <a:off x="806205" y="1154889"/>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(Gen)-opbygning</a:t>
          </a:r>
        </a:p>
      </dsp:txBody>
      <dsp:txXfrm>
        <a:off x="861978" y="1210662"/>
        <a:ext cx="269293" cy="269293"/>
      </dsp:txXfrm>
    </dsp:sp>
    <dsp:sp modelId="{363D9566-4682-2243-8079-3525F15C921A}">
      <dsp:nvSpPr>
        <dsp:cNvPr id="0" name=""/>
        <dsp:cNvSpPr/>
      </dsp:nvSpPr>
      <dsp:spPr>
        <a:xfrm>
          <a:off x="228993"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Stabilitet</a:t>
          </a:r>
        </a:p>
      </dsp:txBody>
      <dsp:txXfrm>
        <a:off x="284766" y="633449"/>
        <a:ext cx="269293" cy="2692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69DA-EE2E-3547-8CB3-18E334000F6B}">
      <dsp:nvSpPr>
        <dsp:cNvPr id="0" name=""/>
        <dsp:cNvSpPr/>
      </dsp:nvSpPr>
      <dsp:spPr>
        <a:xfrm>
          <a:off x="405702" y="177173"/>
          <a:ext cx="1181845" cy="1181845"/>
        </a:xfrm>
        <a:prstGeom prst="blockArc">
          <a:avLst>
            <a:gd name="adj1" fmla="val 10800000"/>
            <a:gd name="adj2" fmla="val 162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96C5C36-4688-224E-9704-AA49E9D39602}">
      <dsp:nvSpPr>
        <dsp:cNvPr id="0" name=""/>
        <dsp:cNvSpPr/>
      </dsp:nvSpPr>
      <dsp:spPr>
        <a:xfrm>
          <a:off x="405702" y="177173"/>
          <a:ext cx="1181845" cy="1181845"/>
        </a:xfrm>
        <a:prstGeom prst="blockArc">
          <a:avLst>
            <a:gd name="adj1" fmla="val 5400000"/>
            <a:gd name="adj2" fmla="val 108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B310A5E-F0A3-7F40-8315-44B1E6893F69}">
      <dsp:nvSpPr>
        <dsp:cNvPr id="0" name=""/>
        <dsp:cNvSpPr/>
      </dsp:nvSpPr>
      <dsp:spPr>
        <a:xfrm>
          <a:off x="405702" y="177173"/>
          <a:ext cx="1181845" cy="1181845"/>
        </a:xfrm>
        <a:prstGeom prst="blockArc">
          <a:avLst>
            <a:gd name="adj1" fmla="val 0"/>
            <a:gd name="adj2" fmla="val 54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5F8F6A9-778E-9542-8B20-59D1964ACE9F}">
      <dsp:nvSpPr>
        <dsp:cNvPr id="0" name=""/>
        <dsp:cNvSpPr/>
      </dsp:nvSpPr>
      <dsp:spPr>
        <a:xfrm>
          <a:off x="405702" y="177173"/>
          <a:ext cx="1181845" cy="1181845"/>
        </a:xfrm>
        <a:prstGeom prst="blockArc">
          <a:avLst>
            <a:gd name="adj1" fmla="val 16200000"/>
            <a:gd name="adj2" fmla="val 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684CFA2-7B4A-F34C-97FA-22561F1F3CC2}">
      <dsp:nvSpPr>
        <dsp:cNvPr id="0" name=""/>
        <dsp:cNvSpPr/>
      </dsp:nvSpPr>
      <dsp:spPr>
        <a:xfrm>
          <a:off x="774476" y="556017"/>
          <a:ext cx="444298" cy="42415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a:t>Tryghed   Ro        </a:t>
          </a:r>
          <a:r>
            <a:rPr lang="da-DK" sz="500" kern="1200" dirty="0"/>
            <a:t>Tillid</a:t>
          </a:r>
        </a:p>
      </dsp:txBody>
      <dsp:txXfrm>
        <a:off x="839542" y="618133"/>
        <a:ext cx="314166" cy="299925"/>
      </dsp:txXfrm>
    </dsp:sp>
    <dsp:sp modelId="{05C23DD3-83C8-7543-81E7-F412CF82EB9B}">
      <dsp:nvSpPr>
        <dsp:cNvPr id="0" name=""/>
        <dsp:cNvSpPr/>
      </dsp:nvSpPr>
      <dsp:spPr>
        <a:xfrm>
          <a:off x="806205" y="464"/>
          <a:ext cx="380839" cy="380839"/>
        </a:xfrm>
        <a:prstGeom prst="ellipse">
          <a:avLst/>
        </a:prstGeom>
        <a:solidFill>
          <a:schemeClr val="dk2">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Netværk</a:t>
          </a:r>
        </a:p>
      </dsp:txBody>
      <dsp:txXfrm>
        <a:off x="861978" y="56237"/>
        <a:ext cx="269293" cy="269293"/>
      </dsp:txXfrm>
    </dsp:sp>
    <dsp:sp modelId="{B53B4B3C-F65D-E240-A58D-1FCF4F29AF29}">
      <dsp:nvSpPr>
        <dsp:cNvPr id="0" name=""/>
        <dsp:cNvSpPr/>
      </dsp:nvSpPr>
      <dsp:spPr>
        <a:xfrm>
          <a:off x="1383418"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Økonomi</a:t>
          </a:r>
        </a:p>
      </dsp:txBody>
      <dsp:txXfrm>
        <a:off x="1439191" y="633449"/>
        <a:ext cx="269293" cy="269293"/>
      </dsp:txXfrm>
    </dsp:sp>
    <dsp:sp modelId="{72F186B7-62D6-8749-AB3C-2953EEA06460}">
      <dsp:nvSpPr>
        <dsp:cNvPr id="0" name=""/>
        <dsp:cNvSpPr/>
      </dsp:nvSpPr>
      <dsp:spPr>
        <a:xfrm>
          <a:off x="806205" y="1154889"/>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(Gen)-opbygning</a:t>
          </a:r>
        </a:p>
      </dsp:txBody>
      <dsp:txXfrm>
        <a:off x="861978" y="1210662"/>
        <a:ext cx="269293" cy="269293"/>
      </dsp:txXfrm>
    </dsp:sp>
    <dsp:sp modelId="{363D9566-4682-2243-8079-3525F15C921A}">
      <dsp:nvSpPr>
        <dsp:cNvPr id="0" name=""/>
        <dsp:cNvSpPr/>
      </dsp:nvSpPr>
      <dsp:spPr>
        <a:xfrm>
          <a:off x="228993"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Stabilitet</a:t>
          </a:r>
        </a:p>
      </dsp:txBody>
      <dsp:txXfrm>
        <a:off x="284766" y="633449"/>
        <a:ext cx="269293" cy="2692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69DA-EE2E-3547-8CB3-18E334000F6B}">
      <dsp:nvSpPr>
        <dsp:cNvPr id="0" name=""/>
        <dsp:cNvSpPr/>
      </dsp:nvSpPr>
      <dsp:spPr>
        <a:xfrm>
          <a:off x="405702" y="177173"/>
          <a:ext cx="1181845" cy="1181845"/>
        </a:xfrm>
        <a:prstGeom prst="blockArc">
          <a:avLst>
            <a:gd name="adj1" fmla="val 10800000"/>
            <a:gd name="adj2" fmla="val 162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96C5C36-4688-224E-9704-AA49E9D39602}">
      <dsp:nvSpPr>
        <dsp:cNvPr id="0" name=""/>
        <dsp:cNvSpPr/>
      </dsp:nvSpPr>
      <dsp:spPr>
        <a:xfrm>
          <a:off x="405702" y="177173"/>
          <a:ext cx="1181845" cy="1181845"/>
        </a:xfrm>
        <a:prstGeom prst="blockArc">
          <a:avLst>
            <a:gd name="adj1" fmla="val 5400000"/>
            <a:gd name="adj2" fmla="val 108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B310A5E-F0A3-7F40-8315-44B1E6893F69}">
      <dsp:nvSpPr>
        <dsp:cNvPr id="0" name=""/>
        <dsp:cNvSpPr/>
      </dsp:nvSpPr>
      <dsp:spPr>
        <a:xfrm>
          <a:off x="405702" y="177173"/>
          <a:ext cx="1181845" cy="1181845"/>
        </a:xfrm>
        <a:prstGeom prst="blockArc">
          <a:avLst>
            <a:gd name="adj1" fmla="val 0"/>
            <a:gd name="adj2" fmla="val 54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5F8F6A9-778E-9542-8B20-59D1964ACE9F}">
      <dsp:nvSpPr>
        <dsp:cNvPr id="0" name=""/>
        <dsp:cNvSpPr/>
      </dsp:nvSpPr>
      <dsp:spPr>
        <a:xfrm>
          <a:off x="405702" y="177173"/>
          <a:ext cx="1181845" cy="1181845"/>
        </a:xfrm>
        <a:prstGeom prst="blockArc">
          <a:avLst>
            <a:gd name="adj1" fmla="val 16200000"/>
            <a:gd name="adj2" fmla="val 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684CFA2-7B4A-F34C-97FA-22561F1F3CC2}">
      <dsp:nvSpPr>
        <dsp:cNvPr id="0" name=""/>
        <dsp:cNvSpPr/>
      </dsp:nvSpPr>
      <dsp:spPr>
        <a:xfrm>
          <a:off x="774476" y="556017"/>
          <a:ext cx="444298" cy="42415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a:t>Tryghed   Ro        </a:t>
          </a:r>
          <a:r>
            <a:rPr lang="da-DK" sz="500" kern="1200" dirty="0"/>
            <a:t>Tillid</a:t>
          </a:r>
        </a:p>
      </dsp:txBody>
      <dsp:txXfrm>
        <a:off x="839542" y="618133"/>
        <a:ext cx="314166" cy="299925"/>
      </dsp:txXfrm>
    </dsp:sp>
    <dsp:sp modelId="{05C23DD3-83C8-7543-81E7-F412CF82EB9B}">
      <dsp:nvSpPr>
        <dsp:cNvPr id="0" name=""/>
        <dsp:cNvSpPr/>
      </dsp:nvSpPr>
      <dsp:spPr>
        <a:xfrm>
          <a:off x="806205" y="464"/>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Netværk</a:t>
          </a:r>
        </a:p>
      </dsp:txBody>
      <dsp:txXfrm>
        <a:off x="861978" y="56237"/>
        <a:ext cx="269293" cy="269293"/>
      </dsp:txXfrm>
    </dsp:sp>
    <dsp:sp modelId="{B53B4B3C-F65D-E240-A58D-1FCF4F29AF29}">
      <dsp:nvSpPr>
        <dsp:cNvPr id="0" name=""/>
        <dsp:cNvSpPr/>
      </dsp:nvSpPr>
      <dsp:spPr>
        <a:xfrm>
          <a:off x="1383418" y="577676"/>
          <a:ext cx="380839" cy="380839"/>
        </a:xfrm>
        <a:prstGeom prst="ellipse">
          <a:avLst/>
        </a:prstGeom>
        <a:solidFill>
          <a:schemeClr val="dk2">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Økonomi</a:t>
          </a:r>
        </a:p>
      </dsp:txBody>
      <dsp:txXfrm>
        <a:off x="1439191" y="633449"/>
        <a:ext cx="269293" cy="269293"/>
      </dsp:txXfrm>
    </dsp:sp>
    <dsp:sp modelId="{72F186B7-62D6-8749-AB3C-2953EEA06460}">
      <dsp:nvSpPr>
        <dsp:cNvPr id="0" name=""/>
        <dsp:cNvSpPr/>
      </dsp:nvSpPr>
      <dsp:spPr>
        <a:xfrm>
          <a:off x="806205" y="1154889"/>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(Gen)-opbygning</a:t>
          </a:r>
        </a:p>
      </dsp:txBody>
      <dsp:txXfrm>
        <a:off x="861978" y="1210662"/>
        <a:ext cx="269293" cy="269293"/>
      </dsp:txXfrm>
    </dsp:sp>
    <dsp:sp modelId="{363D9566-4682-2243-8079-3525F15C921A}">
      <dsp:nvSpPr>
        <dsp:cNvPr id="0" name=""/>
        <dsp:cNvSpPr/>
      </dsp:nvSpPr>
      <dsp:spPr>
        <a:xfrm>
          <a:off x="228993"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Stabilitet</a:t>
          </a:r>
        </a:p>
      </dsp:txBody>
      <dsp:txXfrm>
        <a:off x="284766" y="633449"/>
        <a:ext cx="269293" cy="2692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69DA-EE2E-3547-8CB3-18E334000F6B}">
      <dsp:nvSpPr>
        <dsp:cNvPr id="0" name=""/>
        <dsp:cNvSpPr/>
      </dsp:nvSpPr>
      <dsp:spPr>
        <a:xfrm>
          <a:off x="405702" y="177173"/>
          <a:ext cx="1181845" cy="1181845"/>
        </a:xfrm>
        <a:prstGeom prst="blockArc">
          <a:avLst>
            <a:gd name="adj1" fmla="val 10800000"/>
            <a:gd name="adj2" fmla="val 162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96C5C36-4688-224E-9704-AA49E9D39602}">
      <dsp:nvSpPr>
        <dsp:cNvPr id="0" name=""/>
        <dsp:cNvSpPr/>
      </dsp:nvSpPr>
      <dsp:spPr>
        <a:xfrm>
          <a:off x="405702" y="177173"/>
          <a:ext cx="1181845" cy="1181845"/>
        </a:xfrm>
        <a:prstGeom prst="blockArc">
          <a:avLst>
            <a:gd name="adj1" fmla="val 5400000"/>
            <a:gd name="adj2" fmla="val 108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B310A5E-F0A3-7F40-8315-44B1E6893F69}">
      <dsp:nvSpPr>
        <dsp:cNvPr id="0" name=""/>
        <dsp:cNvSpPr/>
      </dsp:nvSpPr>
      <dsp:spPr>
        <a:xfrm>
          <a:off x="405702" y="177173"/>
          <a:ext cx="1181845" cy="1181845"/>
        </a:xfrm>
        <a:prstGeom prst="blockArc">
          <a:avLst>
            <a:gd name="adj1" fmla="val 0"/>
            <a:gd name="adj2" fmla="val 54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5F8F6A9-778E-9542-8B20-59D1964ACE9F}">
      <dsp:nvSpPr>
        <dsp:cNvPr id="0" name=""/>
        <dsp:cNvSpPr/>
      </dsp:nvSpPr>
      <dsp:spPr>
        <a:xfrm>
          <a:off x="405702" y="177173"/>
          <a:ext cx="1181845" cy="1181845"/>
        </a:xfrm>
        <a:prstGeom prst="blockArc">
          <a:avLst>
            <a:gd name="adj1" fmla="val 16200000"/>
            <a:gd name="adj2" fmla="val 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684CFA2-7B4A-F34C-97FA-22561F1F3CC2}">
      <dsp:nvSpPr>
        <dsp:cNvPr id="0" name=""/>
        <dsp:cNvSpPr/>
      </dsp:nvSpPr>
      <dsp:spPr>
        <a:xfrm>
          <a:off x="774476" y="556017"/>
          <a:ext cx="444298" cy="42415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a:t>Tryghed   Ro        </a:t>
          </a:r>
          <a:r>
            <a:rPr lang="da-DK" sz="500" kern="1200" dirty="0"/>
            <a:t>Tillid</a:t>
          </a:r>
        </a:p>
      </dsp:txBody>
      <dsp:txXfrm>
        <a:off x="839542" y="618133"/>
        <a:ext cx="314166" cy="299925"/>
      </dsp:txXfrm>
    </dsp:sp>
    <dsp:sp modelId="{05C23DD3-83C8-7543-81E7-F412CF82EB9B}">
      <dsp:nvSpPr>
        <dsp:cNvPr id="0" name=""/>
        <dsp:cNvSpPr/>
      </dsp:nvSpPr>
      <dsp:spPr>
        <a:xfrm>
          <a:off x="806205" y="464"/>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Netværk</a:t>
          </a:r>
        </a:p>
      </dsp:txBody>
      <dsp:txXfrm>
        <a:off x="861978" y="56237"/>
        <a:ext cx="269293" cy="269293"/>
      </dsp:txXfrm>
    </dsp:sp>
    <dsp:sp modelId="{B53B4B3C-F65D-E240-A58D-1FCF4F29AF29}">
      <dsp:nvSpPr>
        <dsp:cNvPr id="0" name=""/>
        <dsp:cNvSpPr/>
      </dsp:nvSpPr>
      <dsp:spPr>
        <a:xfrm>
          <a:off x="1383418" y="577676"/>
          <a:ext cx="380839" cy="380839"/>
        </a:xfrm>
        <a:prstGeom prst="ellipse">
          <a:avLst/>
        </a:prstGeom>
        <a:solidFill>
          <a:schemeClr val="dk2">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Økonomi</a:t>
          </a:r>
        </a:p>
      </dsp:txBody>
      <dsp:txXfrm>
        <a:off x="1439191" y="633449"/>
        <a:ext cx="269293" cy="269293"/>
      </dsp:txXfrm>
    </dsp:sp>
    <dsp:sp modelId="{72F186B7-62D6-8749-AB3C-2953EEA06460}">
      <dsp:nvSpPr>
        <dsp:cNvPr id="0" name=""/>
        <dsp:cNvSpPr/>
      </dsp:nvSpPr>
      <dsp:spPr>
        <a:xfrm>
          <a:off x="806205" y="1154889"/>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(Gen)-opbygning</a:t>
          </a:r>
        </a:p>
      </dsp:txBody>
      <dsp:txXfrm>
        <a:off x="861978" y="1210662"/>
        <a:ext cx="269293" cy="269293"/>
      </dsp:txXfrm>
    </dsp:sp>
    <dsp:sp modelId="{363D9566-4682-2243-8079-3525F15C921A}">
      <dsp:nvSpPr>
        <dsp:cNvPr id="0" name=""/>
        <dsp:cNvSpPr/>
      </dsp:nvSpPr>
      <dsp:spPr>
        <a:xfrm>
          <a:off x="228993"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Stabilitet</a:t>
          </a:r>
        </a:p>
      </dsp:txBody>
      <dsp:txXfrm>
        <a:off x="284766" y="633449"/>
        <a:ext cx="269293" cy="2692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69DA-EE2E-3547-8CB3-18E334000F6B}">
      <dsp:nvSpPr>
        <dsp:cNvPr id="0" name=""/>
        <dsp:cNvSpPr/>
      </dsp:nvSpPr>
      <dsp:spPr>
        <a:xfrm>
          <a:off x="405702" y="177173"/>
          <a:ext cx="1181845" cy="1181845"/>
        </a:xfrm>
        <a:prstGeom prst="blockArc">
          <a:avLst>
            <a:gd name="adj1" fmla="val 10800000"/>
            <a:gd name="adj2" fmla="val 162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96C5C36-4688-224E-9704-AA49E9D39602}">
      <dsp:nvSpPr>
        <dsp:cNvPr id="0" name=""/>
        <dsp:cNvSpPr/>
      </dsp:nvSpPr>
      <dsp:spPr>
        <a:xfrm>
          <a:off x="405702" y="177173"/>
          <a:ext cx="1181845" cy="1181845"/>
        </a:xfrm>
        <a:prstGeom prst="blockArc">
          <a:avLst>
            <a:gd name="adj1" fmla="val 5400000"/>
            <a:gd name="adj2" fmla="val 108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B310A5E-F0A3-7F40-8315-44B1E6893F69}">
      <dsp:nvSpPr>
        <dsp:cNvPr id="0" name=""/>
        <dsp:cNvSpPr/>
      </dsp:nvSpPr>
      <dsp:spPr>
        <a:xfrm>
          <a:off x="405702" y="177173"/>
          <a:ext cx="1181845" cy="1181845"/>
        </a:xfrm>
        <a:prstGeom prst="blockArc">
          <a:avLst>
            <a:gd name="adj1" fmla="val 0"/>
            <a:gd name="adj2" fmla="val 54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5F8F6A9-778E-9542-8B20-59D1964ACE9F}">
      <dsp:nvSpPr>
        <dsp:cNvPr id="0" name=""/>
        <dsp:cNvSpPr/>
      </dsp:nvSpPr>
      <dsp:spPr>
        <a:xfrm>
          <a:off x="405702" y="177173"/>
          <a:ext cx="1181845" cy="1181845"/>
        </a:xfrm>
        <a:prstGeom prst="blockArc">
          <a:avLst>
            <a:gd name="adj1" fmla="val 16200000"/>
            <a:gd name="adj2" fmla="val 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684CFA2-7B4A-F34C-97FA-22561F1F3CC2}">
      <dsp:nvSpPr>
        <dsp:cNvPr id="0" name=""/>
        <dsp:cNvSpPr/>
      </dsp:nvSpPr>
      <dsp:spPr>
        <a:xfrm>
          <a:off x="774476" y="556017"/>
          <a:ext cx="444298" cy="42415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a:t>Tryghed   Ro        </a:t>
          </a:r>
          <a:r>
            <a:rPr lang="da-DK" sz="500" kern="1200" dirty="0"/>
            <a:t>Tillid</a:t>
          </a:r>
        </a:p>
      </dsp:txBody>
      <dsp:txXfrm>
        <a:off x="839542" y="618133"/>
        <a:ext cx="314166" cy="299925"/>
      </dsp:txXfrm>
    </dsp:sp>
    <dsp:sp modelId="{05C23DD3-83C8-7543-81E7-F412CF82EB9B}">
      <dsp:nvSpPr>
        <dsp:cNvPr id="0" name=""/>
        <dsp:cNvSpPr/>
      </dsp:nvSpPr>
      <dsp:spPr>
        <a:xfrm>
          <a:off x="806205" y="464"/>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Netværk</a:t>
          </a:r>
        </a:p>
      </dsp:txBody>
      <dsp:txXfrm>
        <a:off x="861978" y="56237"/>
        <a:ext cx="269293" cy="269293"/>
      </dsp:txXfrm>
    </dsp:sp>
    <dsp:sp modelId="{B53B4B3C-F65D-E240-A58D-1FCF4F29AF29}">
      <dsp:nvSpPr>
        <dsp:cNvPr id="0" name=""/>
        <dsp:cNvSpPr/>
      </dsp:nvSpPr>
      <dsp:spPr>
        <a:xfrm>
          <a:off x="1383418"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Økonomi</a:t>
          </a:r>
        </a:p>
      </dsp:txBody>
      <dsp:txXfrm>
        <a:off x="1439191" y="633449"/>
        <a:ext cx="269293" cy="269293"/>
      </dsp:txXfrm>
    </dsp:sp>
    <dsp:sp modelId="{72F186B7-62D6-8749-AB3C-2953EEA06460}">
      <dsp:nvSpPr>
        <dsp:cNvPr id="0" name=""/>
        <dsp:cNvSpPr/>
      </dsp:nvSpPr>
      <dsp:spPr>
        <a:xfrm>
          <a:off x="806205" y="1154889"/>
          <a:ext cx="380839" cy="380839"/>
        </a:xfrm>
        <a:prstGeom prst="ellipse">
          <a:avLst/>
        </a:prstGeom>
        <a:solidFill>
          <a:schemeClr val="dk2">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(Gen)-opbygning</a:t>
          </a:r>
        </a:p>
      </dsp:txBody>
      <dsp:txXfrm>
        <a:off x="861978" y="1210662"/>
        <a:ext cx="269293" cy="269293"/>
      </dsp:txXfrm>
    </dsp:sp>
    <dsp:sp modelId="{363D9566-4682-2243-8079-3525F15C921A}">
      <dsp:nvSpPr>
        <dsp:cNvPr id="0" name=""/>
        <dsp:cNvSpPr/>
      </dsp:nvSpPr>
      <dsp:spPr>
        <a:xfrm>
          <a:off x="228993"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Stabilitet</a:t>
          </a:r>
        </a:p>
      </dsp:txBody>
      <dsp:txXfrm>
        <a:off x="284766" y="633449"/>
        <a:ext cx="269293" cy="2692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69DA-EE2E-3547-8CB3-18E334000F6B}">
      <dsp:nvSpPr>
        <dsp:cNvPr id="0" name=""/>
        <dsp:cNvSpPr/>
      </dsp:nvSpPr>
      <dsp:spPr>
        <a:xfrm>
          <a:off x="405702" y="177173"/>
          <a:ext cx="1181845" cy="1181845"/>
        </a:xfrm>
        <a:prstGeom prst="blockArc">
          <a:avLst>
            <a:gd name="adj1" fmla="val 10800000"/>
            <a:gd name="adj2" fmla="val 162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A96C5C36-4688-224E-9704-AA49E9D39602}">
      <dsp:nvSpPr>
        <dsp:cNvPr id="0" name=""/>
        <dsp:cNvSpPr/>
      </dsp:nvSpPr>
      <dsp:spPr>
        <a:xfrm>
          <a:off x="405702" y="177173"/>
          <a:ext cx="1181845" cy="1181845"/>
        </a:xfrm>
        <a:prstGeom prst="blockArc">
          <a:avLst>
            <a:gd name="adj1" fmla="val 5400000"/>
            <a:gd name="adj2" fmla="val 108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7B310A5E-F0A3-7F40-8315-44B1E6893F69}">
      <dsp:nvSpPr>
        <dsp:cNvPr id="0" name=""/>
        <dsp:cNvSpPr/>
      </dsp:nvSpPr>
      <dsp:spPr>
        <a:xfrm>
          <a:off x="405702" y="177173"/>
          <a:ext cx="1181845" cy="1181845"/>
        </a:xfrm>
        <a:prstGeom prst="blockArc">
          <a:avLst>
            <a:gd name="adj1" fmla="val 0"/>
            <a:gd name="adj2" fmla="val 540000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5F8F6A9-778E-9542-8B20-59D1964ACE9F}">
      <dsp:nvSpPr>
        <dsp:cNvPr id="0" name=""/>
        <dsp:cNvSpPr/>
      </dsp:nvSpPr>
      <dsp:spPr>
        <a:xfrm>
          <a:off x="405702" y="177173"/>
          <a:ext cx="1181845" cy="1181845"/>
        </a:xfrm>
        <a:prstGeom prst="blockArc">
          <a:avLst>
            <a:gd name="adj1" fmla="val 16200000"/>
            <a:gd name="adj2" fmla="val 0"/>
            <a:gd name="adj3" fmla="val 464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8684CFA2-7B4A-F34C-97FA-22561F1F3CC2}">
      <dsp:nvSpPr>
        <dsp:cNvPr id="0" name=""/>
        <dsp:cNvSpPr/>
      </dsp:nvSpPr>
      <dsp:spPr>
        <a:xfrm>
          <a:off x="774476" y="556017"/>
          <a:ext cx="444298" cy="42415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a:t>Tryghed   Ro        </a:t>
          </a:r>
          <a:r>
            <a:rPr lang="da-DK" sz="500" kern="1200" dirty="0"/>
            <a:t>Tillid</a:t>
          </a:r>
        </a:p>
      </dsp:txBody>
      <dsp:txXfrm>
        <a:off x="839542" y="618133"/>
        <a:ext cx="314166" cy="299925"/>
      </dsp:txXfrm>
    </dsp:sp>
    <dsp:sp modelId="{05C23DD3-83C8-7543-81E7-F412CF82EB9B}">
      <dsp:nvSpPr>
        <dsp:cNvPr id="0" name=""/>
        <dsp:cNvSpPr/>
      </dsp:nvSpPr>
      <dsp:spPr>
        <a:xfrm>
          <a:off x="806205" y="464"/>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Netværk</a:t>
          </a:r>
        </a:p>
      </dsp:txBody>
      <dsp:txXfrm>
        <a:off x="861978" y="56237"/>
        <a:ext cx="269293" cy="269293"/>
      </dsp:txXfrm>
    </dsp:sp>
    <dsp:sp modelId="{B53B4B3C-F65D-E240-A58D-1FCF4F29AF29}">
      <dsp:nvSpPr>
        <dsp:cNvPr id="0" name=""/>
        <dsp:cNvSpPr/>
      </dsp:nvSpPr>
      <dsp:spPr>
        <a:xfrm>
          <a:off x="1383418"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Økonomi</a:t>
          </a:r>
        </a:p>
      </dsp:txBody>
      <dsp:txXfrm>
        <a:off x="1439191" y="633449"/>
        <a:ext cx="269293" cy="269293"/>
      </dsp:txXfrm>
    </dsp:sp>
    <dsp:sp modelId="{72F186B7-62D6-8749-AB3C-2953EEA06460}">
      <dsp:nvSpPr>
        <dsp:cNvPr id="0" name=""/>
        <dsp:cNvSpPr/>
      </dsp:nvSpPr>
      <dsp:spPr>
        <a:xfrm>
          <a:off x="806205" y="1154889"/>
          <a:ext cx="380839" cy="380839"/>
        </a:xfrm>
        <a:prstGeom prst="ellipse">
          <a:avLst/>
        </a:prstGeom>
        <a:solidFill>
          <a:schemeClr val="dk2">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(Gen)-opbygning</a:t>
          </a:r>
        </a:p>
      </dsp:txBody>
      <dsp:txXfrm>
        <a:off x="861978" y="1210662"/>
        <a:ext cx="269293" cy="269293"/>
      </dsp:txXfrm>
    </dsp:sp>
    <dsp:sp modelId="{363D9566-4682-2243-8079-3525F15C921A}">
      <dsp:nvSpPr>
        <dsp:cNvPr id="0" name=""/>
        <dsp:cNvSpPr/>
      </dsp:nvSpPr>
      <dsp:spPr>
        <a:xfrm>
          <a:off x="228993" y="577676"/>
          <a:ext cx="380839" cy="3808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da-DK" sz="500" kern="1200" dirty="0"/>
            <a:t>Stabilitet</a:t>
          </a:r>
        </a:p>
      </dsp:txBody>
      <dsp:txXfrm>
        <a:off x="284766" y="633449"/>
        <a:ext cx="269293" cy="26929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C5D0D-6C8A-3F4D-A2CF-33FA881508D8}" type="datetimeFigureOut">
              <a:rPr lang="en-US" smtClean="0"/>
              <a:t>10/11/21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D37363-F59C-134D-A55F-E260F166E990}" type="slidenum">
              <a:rPr lang="en-US" smtClean="0"/>
              <a:t>‹nr.›</a:t>
            </a:fld>
            <a:endParaRPr lang="en-US"/>
          </a:p>
        </p:txBody>
      </p:sp>
    </p:spTree>
    <p:extLst>
      <p:ext uri="{BB962C8B-B14F-4D97-AF65-F5344CB8AC3E}">
        <p14:creationId xmlns:p14="http://schemas.microsoft.com/office/powerpoint/2010/main" val="113206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4D37363-F59C-134D-A55F-E260F166E990}" type="slidenum">
              <a:rPr lang="en-US" smtClean="0"/>
              <a:t>0</a:t>
            </a:fld>
            <a:endParaRPr lang="en-US"/>
          </a:p>
        </p:txBody>
      </p:sp>
    </p:spTree>
    <p:extLst>
      <p:ext uri="{BB962C8B-B14F-4D97-AF65-F5344CB8AC3E}">
        <p14:creationId xmlns:p14="http://schemas.microsoft.com/office/powerpoint/2010/main" val="2262231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”kommunen” betyder både </a:t>
            </a:r>
            <a:r>
              <a:rPr lang="da-DK" dirty="0" err="1"/>
              <a:t>bostøtte</a:t>
            </a:r>
            <a:r>
              <a:rPr lang="da-DK" dirty="0"/>
              <a:t>/</a:t>
            </a:r>
            <a:r>
              <a:rPr lang="da-DK" dirty="0" err="1"/>
              <a:t>kontaktpeson</a:t>
            </a:r>
            <a:r>
              <a:rPr lang="da-DK" dirty="0"/>
              <a:t> og </a:t>
            </a:r>
            <a:r>
              <a:rPr lang="da-DK" dirty="0" err="1"/>
              <a:t>ssagsbehandler</a:t>
            </a:r>
            <a:endParaRPr lang="da-DK" dirty="0"/>
          </a:p>
        </p:txBody>
      </p:sp>
      <p:sp>
        <p:nvSpPr>
          <p:cNvPr id="4" name="Pladsholder til slidenummer 3"/>
          <p:cNvSpPr>
            <a:spLocks noGrp="1"/>
          </p:cNvSpPr>
          <p:nvPr>
            <p:ph type="sldNum" sz="quarter" idx="5"/>
          </p:nvPr>
        </p:nvSpPr>
        <p:spPr/>
        <p:txBody>
          <a:bodyPr/>
          <a:lstStyle/>
          <a:p>
            <a:fld id="{D4D37363-F59C-134D-A55F-E260F166E990}" type="slidenum">
              <a:rPr lang="en-US" smtClean="0"/>
              <a:t>20</a:t>
            </a:fld>
            <a:endParaRPr lang="en-US"/>
          </a:p>
        </p:txBody>
      </p:sp>
    </p:spTree>
    <p:extLst>
      <p:ext uri="{BB962C8B-B14F-4D97-AF65-F5344CB8AC3E}">
        <p14:creationId xmlns:p14="http://schemas.microsoft.com/office/powerpoint/2010/main" val="254867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Resultatet er disse to publikationer, som I i dag skal præsenteres for og vær med til at drøfte</a:t>
            </a:r>
          </a:p>
          <a:p>
            <a:r>
              <a:rPr lang="da-DK" dirty="0"/>
              <a:t>De er fra i dag er tilgængelige på </a:t>
            </a:r>
            <a:r>
              <a:rPr lang="da-DK" dirty="0" err="1"/>
              <a:t>Realdanias</a:t>
            </a:r>
            <a:r>
              <a:rPr lang="da-DK" dirty="0"/>
              <a:t> og USS hjemmeside</a:t>
            </a:r>
          </a:p>
          <a:p>
            <a:endParaRPr lang="da-DK" dirty="0"/>
          </a:p>
          <a:p>
            <a:r>
              <a:rPr lang="da-DK" dirty="0"/>
              <a:t>Vi tager udgangspunkt i de unges egne perspektiver – og to af de unge, der har medvirket har sagt ja til at deltage her i dag.</a:t>
            </a:r>
          </a:p>
          <a:p>
            <a:r>
              <a:rPr lang="da-DK" dirty="0"/>
              <a:t>-----</a:t>
            </a:r>
          </a:p>
          <a:p>
            <a:r>
              <a:rPr lang="da-DK" dirty="0"/>
              <a:t>Jeg vil nu dykke ned i lidt flere af de unges perspektiver og erfaringer – men indlede med kort at fortælle, hvordan vi har arbejdet sammen med de unge</a:t>
            </a:r>
          </a:p>
          <a:p>
            <a:endParaRPr lang="da-DK" dirty="0"/>
          </a:p>
        </p:txBody>
      </p:sp>
      <p:sp>
        <p:nvSpPr>
          <p:cNvPr id="4" name="Pladsholder til slidenummer 3"/>
          <p:cNvSpPr>
            <a:spLocks noGrp="1"/>
          </p:cNvSpPr>
          <p:nvPr>
            <p:ph type="sldNum" sz="quarter" idx="5"/>
          </p:nvPr>
        </p:nvSpPr>
        <p:spPr/>
        <p:txBody>
          <a:bodyPr/>
          <a:lstStyle/>
          <a:p>
            <a:fld id="{D4D37363-F59C-134D-A55F-E260F166E990}" type="slidenum">
              <a:rPr lang="en-US" smtClean="0"/>
              <a:t>1</a:t>
            </a:fld>
            <a:endParaRPr lang="en-US"/>
          </a:p>
        </p:txBody>
      </p:sp>
    </p:spTree>
    <p:extLst>
      <p:ext uri="{BB962C8B-B14F-4D97-AF65-F5344CB8AC3E}">
        <p14:creationId xmlns:p14="http://schemas.microsoft.com/office/powerpoint/2010/main" val="383757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 4 temaer hænger tæt sammen og </a:t>
            </a:r>
            <a:r>
              <a:rPr lang="da-DK" sz="1200" kern="1200" dirty="0" err="1">
                <a:solidFill>
                  <a:schemeClr val="tx1"/>
                </a:solidFill>
                <a:effectLst/>
                <a:latin typeface="+mn-lt"/>
                <a:ea typeface="+mn-ea"/>
                <a:cs typeface="+mn-cs"/>
              </a:rPr>
              <a:t>påvirker</a:t>
            </a:r>
            <a:r>
              <a:rPr lang="da-DK" sz="1200" kern="1200" dirty="0">
                <a:solidFill>
                  <a:schemeClr val="tx1"/>
                </a:solidFill>
                <a:effectLst/>
                <a:latin typeface="+mn-lt"/>
                <a:ea typeface="+mn-ea"/>
                <a:cs typeface="+mn-cs"/>
              </a:rPr>
              <a:t> hin­ anden. Fælles for dem er, at hvis det lykkes at under­ støtte en positiv udvikling på hvert af </a:t>
            </a:r>
            <a:r>
              <a:rPr lang="da-DK" sz="1200" kern="1200" dirty="0" err="1">
                <a:solidFill>
                  <a:schemeClr val="tx1"/>
                </a:solidFill>
                <a:effectLst/>
                <a:latin typeface="+mn-lt"/>
                <a:ea typeface="+mn-ea"/>
                <a:cs typeface="+mn-cs"/>
              </a:rPr>
              <a:t>områderne</a:t>
            </a:r>
            <a:r>
              <a:rPr lang="da-DK" sz="1200" kern="1200" dirty="0">
                <a:solidFill>
                  <a:schemeClr val="tx1"/>
                </a:solidFill>
                <a:effectLst/>
                <a:latin typeface="+mn-lt"/>
                <a:ea typeface="+mn-ea"/>
                <a:cs typeface="+mn-cs"/>
              </a:rPr>
              <a:t>, vil det tilsammen styrke den enkeltes tryghed, ro og tillid (til andre og til sig selv).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Disse fundamentale elementer i livet er ifølge de unge en nødvendig del af det fundament, en bolig kan være med til at skabe i livet. Tryghed, ro og tillid skabes gennem fokus på alle temaer. Det er med andre ord ikke nok at arbejde med fx økonomien, hvis de øvrige temaer overses.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Til gengæld vil fokus på de 4 </a:t>
            </a:r>
            <a:r>
              <a:rPr lang="da-DK" sz="1200" kern="1200" dirty="0" err="1">
                <a:solidFill>
                  <a:schemeClr val="tx1"/>
                </a:solidFill>
                <a:effectLst/>
                <a:latin typeface="+mn-lt"/>
                <a:ea typeface="+mn-ea"/>
                <a:cs typeface="+mn-cs"/>
              </a:rPr>
              <a:t>områder</a:t>
            </a:r>
            <a:r>
              <a:rPr lang="da-DK" sz="1200" kern="1200" dirty="0">
                <a:solidFill>
                  <a:schemeClr val="tx1"/>
                </a:solidFill>
                <a:effectLst/>
                <a:latin typeface="+mn-lt"/>
                <a:ea typeface="+mn-ea"/>
                <a:cs typeface="+mn-cs"/>
              </a:rPr>
              <a:t> til­ sammen kunne bidrage til at skabe den tryghed, ro og tillid, der skal til, for at man som ung kan bevæge sig videre fra livet som hjemløs. </a:t>
            </a:r>
            <a:endParaRPr lang="da-DK" dirty="0"/>
          </a:p>
          <a:p>
            <a:endParaRPr lang="da-DK" dirty="0"/>
          </a:p>
        </p:txBody>
      </p:sp>
      <p:sp>
        <p:nvSpPr>
          <p:cNvPr id="4" name="Pladsholder til slidenummer 3"/>
          <p:cNvSpPr>
            <a:spLocks noGrp="1"/>
          </p:cNvSpPr>
          <p:nvPr>
            <p:ph type="sldNum" sz="quarter" idx="5"/>
          </p:nvPr>
        </p:nvSpPr>
        <p:spPr/>
        <p:txBody>
          <a:bodyPr/>
          <a:lstStyle/>
          <a:p>
            <a:fld id="{D4D37363-F59C-134D-A55F-E260F166E990}" type="slidenum">
              <a:rPr lang="en-US" smtClean="0"/>
              <a:t>3</a:t>
            </a:fld>
            <a:endParaRPr lang="en-US"/>
          </a:p>
        </p:txBody>
      </p:sp>
    </p:spTree>
    <p:extLst>
      <p:ext uri="{BB962C8B-B14F-4D97-AF65-F5344CB8AC3E}">
        <p14:creationId xmlns:p14="http://schemas.microsoft.com/office/powerpoint/2010/main" val="382537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Erstatte rod og kaos med stabilitet og rutiner. Kræver tid og tilvænning og tillid til at det hele ikke forsvinder igen..</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På den helt korte bane har man brug for meget konkret at indrette lejligheden, </a:t>
            </a:r>
            <a:r>
              <a:rPr lang="da-DK" sz="1200" kern="1200" dirty="0" err="1">
                <a:solidFill>
                  <a:schemeClr val="tx1"/>
                </a:solidFill>
                <a:effectLst/>
                <a:latin typeface="+mn-lt"/>
                <a:ea typeface="+mn-ea"/>
                <a:cs typeface="+mn-cs"/>
              </a:rPr>
              <a:t>sa</a:t>
            </a:r>
            <a:r>
              <a:rPr lang="da-DK" sz="1200" kern="1200" dirty="0">
                <a:solidFill>
                  <a:schemeClr val="tx1"/>
                </a:solidFill>
                <a:effectLst/>
                <a:latin typeface="+mn-lt"/>
                <a:ea typeface="+mn-ea"/>
                <a:cs typeface="+mn-cs"/>
              </a:rPr>
              <a:t>̊ den er rar at være i og giver fornemmelsen af et hjem. Som ung hjem­ løs vil man ofte </a:t>
            </a:r>
            <a:r>
              <a:rPr lang="da-DK" sz="1200" kern="1200" dirty="0" err="1">
                <a:solidFill>
                  <a:schemeClr val="tx1"/>
                </a:solidFill>
                <a:effectLst/>
                <a:latin typeface="+mn-lt"/>
                <a:ea typeface="+mn-ea"/>
                <a:cs typeface="+mn-cs"/>
              </a:rPr>
              <a:t>sta</a:t>
            </a:r>
            <a:r>
              <a:rPr lang="da-DK" sz="1200" kern="1200" dirty="0">
                <a:solidFill>
                  <a:schemeClr val="tx1"/>
                </a:solidFill>
                <a:effectLst/>
                <a:latin typeface="+mn-lt"/>
                <a:ea typeface="+mn-ea"/>
                <a:cs typeface="+mn-cs"/>
              </a:rPr>
              <a:t>̊ alene med opgaven, og det kan betyde, at man aldrig rigtig </a:t>
            </a:r>
            <a:r>
              <a:rPr lang="da-DK" sz="1200" kern="1200" dirty="0" err="1">
                <a:solidFill>
                  <a:schemeClr val="tx1"/>
                </a:solidFill>
                <a:effectLst/>
                <a:latin typeface="+mn-lt"/>
                <a:ea typeface="+mn-ea"/>
                <a:cs typeface="+mn-cs"/>
              </a:rPr>
              <a:t>får</a:t>
            </a:r>
            <a:r>
              <a:rPr lang="da-DK" sz="1200" kern="1200" dirty="0">
                <a:solidFill>
                  <a:schemeClr val="tx1"/>
                </a:solidFill>
                <a:effectLst/>
                <a:latin typeface="+mn-lt"/>
                <a:ea typeface="+mn-ea"/>
                <a:cs typeface="+mn-cs"/>
              </a:rPr>
              <a:t> indrettet sig. På den </a:t>
            </a:r>
            <a:r>
              <a:rPr lang="da-DK" sz="1200" kern="1200" dirty="0" err="1">
                <a:solidFill>
                  <a:schemeClr val="tx1"/>
                </a:solidFill>
                <a:effectLst/>
                <a:latin typeface="+mn-lt"/>
                <a:ea typeface="+mn-ea"/>
                <a:cs typeface="+mn-cs"/>
              </a:rPr>
              <a:t>måde</a:t>
            </a:r>
            <a:r>
              <a:rPr lang="da-DK" sz="1200" kern="1200" dirty="0">
                <a:solidFill>
                  <a:schemeClr val="tx1"/>
                </a:solidFill>
                <a:effectLst/>
                <a:latin typeface="+mn-lt"/>
                <a:ea typeface="+mn-ea"/>
                <a:cs typeface="+mn-cs"/>
              </a:rPr>
              <a:t> kan fornemmelsen af midlertidighed rykke med ind i en lejlighed, som på papiret er en stabil base. </a:t>
            </a:r>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På lidt længere sigt handler det at indrette sig </a:t>
            </a:r>
            <a:r>
              <a:rPr lang="da-DK" sz="1200" kern="1200" dirty="0" err="1">
                <a:solidFill>
                  <a:schemeClr val="tx1"/>
                </a:solidFill>
                <a:effectLst/>
                <a:latin typeface="+mn-lt"/>
                <a:ea typeface="+mn-ea"/>
                <a:cs typeface="+mn-cs"/>
              </a:rPr>
              <a:t>ogsa</a:t>
            </a:r>
            <a:r>
              <a:rPr lang="da-DK" sz="1200" kern="1200" dirty="0">
                <a:solidFill>
                  <a:schemeClr val="tx1"/>
                </a:solidFill>
                <a:effectLst/>
                <a:latin typeface="+mn-lt"/>
                <a:ea typeface="+mn-ea"/>
                <a:cs typeface="+mn-cs"/>
              </a:rPr>
              <a:t>̊ om at lære sig at være i et hjem igen (eller for første gang for nogles vedkommende). At opbygge tillid og en oplevelse af kontrol over tilværelsen. Udvikle overskud til at lægge langsigtede planer og forfølge dem. Den proces kan tage tid, og det kan gå op og ned – ikke bare i begyndelsen, men i lang tid efter indflytning.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Ud over de nære og personlige processer, som livet i ny bolig kræver, </a:t>
            </a:r>
            <a:r>
              <a:rPr lang="da-DK" sz="1200" kern="1200" dirty="0" err="1">
                <a:solidFill>
                  <a:schemeClr val="tx1"/>
                </a:solidFill>
                <a:effectLst/>
                <a:latin typeface="+mn-lt"/>
                <a:ea typeface="+mn-ea"/>
                <a:cs typeface="+mn-cs"/>
              </a:rPr>
              <a:t>sa</a:t>
            </a:r>
            <a:r>
              <a:rPr lang="da-DK" sz="1200" kern="1200" dirty="0">
                <a:solidFill>
                  <a:schemeClr val="tx1"/>
                </a:solidFill>
                <a:effectLst/>
                <a:latin typeface="+mn-lt"/>
                <a:ea typeface="+mn-ea"/>
                <a:cs typeface="+mn-cs"/>
              </a:rPr>
              <a:t>̊ fylder de ydre omstændigheder og troen på, at man kan beholde sin bolig på den lange bane, for de unge. Som ung, der har oplevet hjemløshed, er livet fuld af ydre faktorer, der vælter læsset. Oplevelsen af magt over eget liv er udfordret på </a:t>
            </a:r>
            <a:r>
              <a:rPr lang="da-DK" sz="1200" kern="1200" dirty="0" err="1">
                <a:solidFill>
                  <a:schemeClr val="tx1"/>
                </a:solidFill>
                <a:effectLst/>
                <a:latin typeface="+mn-lt"/>
                <a:ea typeface="+mn-ea"/>
                <a:cs typeface="+mn-cs"/>
              </a:rPr>
              <a:t>sa</a:t>
            </a:r>
            <a:r>
              <a:rPr lang="da-DK" sz="1200" kern="1200" dirty="0">
                <a:solidFill>
                  <a:schemeClr val="tx1"/>
                </a:solidFill>
                <a:effectLst/>
                <a:latin typeface="+mn-lt"/>
                <a:ea typeface="+mn-ea"/>
                <a:cs typeface="+mn-cs"/>
              </a:rPr>
              <a:t>̊ mange </a:t>
            </a:r>
            <a:r>
              <a:rPr lang="da-DK" sz="1200" kern="1200" dirty="0" err="1">
                <a:solidFill>
                  <a:schemeClr val="tx1"/>
                </a:solidFill>
                <a:effectLst/>
                <a:latin typeface="+mn-lt"/>
                <a:ea typeface="+mn-ea"/>
                <a:cs typeface="+mn-cs"/>
              </a:rPr>
              <a:t>måder</a:t>
            </a:r>
            <a:r>
              <a:rPr lang="da-DK" sz="1200" kern="1200" dirty="0">
                <a:solidFill>
                  <a:schemeClr val="tx1"/>
                </a:solidFill>
                <a:effectLst/>
                <a:latin typeface="+mn-lt"/>
                <a:ea typeface="+mn-ea"/>
                <a:cs typeface="+mn-cs"/>
              </a:rPr>
              <a:t>, at man har ekstra brug for sikkerhed for at kunne beholde sin bolig.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D4D37363-F59C-134D-A55F-E260F166E990}" type="slidenum">
              <a:rPr lang="en-US" smtClean="0"/>
              <a:t>4</a:t>
            </a:fld>
            <a:endParaRPr lang="en-US"/>
          </a:p>
        </p:txBody>
      </p:sp>
    </p:spTree>
    <p:extLst>
      <p:ext uri="{BB962C8B-B14F-4D97-AF65-F5344CB8AC3E}">
        <p14:creationId xmlns:p14="http://schemas.microsoft.com/office/powerpoint/2010/main" val="102034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Alle har brug for et bagland – hjemløshed kan slide på ens eget netværk – så at flytte i egen bolig kan opleves ensomt, hvis der ikke følger støtte med.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Det at lave sig en base, </a:t>
            </a:r>
            <a:r>
              <a:rPr lang="da-DK" sz="1200" kern="1200" dirty="0" err="1">
                <a:solidFill>
                  <a:schemeClr val="tx1"/>
                </a:solidFill>
                <a:effectLst/>
                <a:latin typeface="+mn-lt"/>
                <a:ea typeface="+mn-ea"/>
                <a:cs typeface="+mn-cs"/>
              </a:rPr>
              <a:t>måske</a:t>
            </a:r>
            <a:r>
              <a:rPr lang="da-DK" sz="1200" kern="1200" dirty="0">
                <a:solidFill>
                  <a:schemeClr val="tx1"/>
                </a:solidFill>
                <a:effectLst/>
                <a:latin typeface="+mn-lt"/>
                <a:ea typeface="+mn-ea"/>
                <a:cs typeface="+mn-cs"/>
              </a:rPr>
              <a:t> efter lang tids over­ </a:t>
            </a:r>
            <a:r>
              <a:rPr lang="da-DK" sz="1200" kern="1200" dirty="0" err="1">
                <a:solidFill>
                  <a:schemeClr val="tx1"/>
                </a:solidFill>
                <a:effectLst/>
                <a:latin typeface="+mn-lt"/>
                <a:ea typeface="+mn-ea"/>
                <a:cs typeface="+mn-cs"/>
              </a:rPr>
              <a:t>levelse</a:t>
            </a:r>
            <a:r>
              <a:rPr lang="da-DK" sz="1200" kern="1200" dirty="0">
                <a:solidFill>
                  <a:schemeClr val="tx1"/>
                </a:solidFill>
                <a:effectLst/>
                <a:latin typeface="+mn-lt"/>
                <a:ea typeface="+mn-ea"/>
                <a:cs typeface="+mn-cs"/>
              </a:rPr>
              <a:t> fra tue til tue, er svært at gøre alene. Man har brug for nogen, der følger respektfuldt på vej og stiller op. </a:t>
            </a:r>
            <a:r>
              <a:rPr lang="da-DK" sz="1200" kern="1200" dirty="0" err="1">
                <a:solidFill>
                  <a:schemeClr val="tx1"/>
                </a:solidFill>
                <a:effectLst/>
                <a:latin typeface="+mn-lt"/>
                <a:ea typeface="+mn-ea"/>
                <a:cs typeface="+mn-cs"/>
              </a:rPr>
              <a:t>Både</a:t>
            </a:r>
            <a:r>
              <a:rPr lang="da-DK" sz="1200" kern="1200" dirty="0">
                <a:solidFill>
                  <a:schemeClr val="tx1"/>
                </a:solidFill>
                <a:effectLst/>
                <a:latin typeface="+mn-lt"/>
                <a:ea typeface="+mn-ea"/>
                <a:cs typeface="+mn-cs"/>
              </a:rPr>
              <a:t> til det praktiske og til alt det person­ lige, der dukker op på vejen. Som ung udsat har man </a:t>
            </a:r>
            <a:r>
              <a:rPr lang="da-DK" sz="1200" kern="1200" dirty="0" err="1">
                <a:solidFill>
                  <a:schemeClr val="tx1"/>
                </a:solidFill>
                <a:effectLst/>
                <a:latin typeface="+mn-lt"/>
                <a:ea typeface="+mn-ea"/>
                <a:cs typeface="+mn-cs"/>
              </a:rPr>
              <a:t>måske</a:t>
            </a:r>
            <a:r>
              <a:rPr lang="da-DK" sz="1200" kern="1200" dirty="0">
                <a:solidFill>
                  <a:schemeClr val="tx1"/>
                </a:solidFill>
                <a:effectLst/>
                <a:latin typeface="+mn-lt"/>
                <a:ea typeface="+mn-ea"/>
                <a:cs typeface="+mn-cs"/>
              </a:rPr>
              <a:t> kun professionelle i sit netværk. Det kan være en kæmpe hjælp, men rummer </a:t>
            </a:r>
            <a:r>
              <a:rPr lang="da-DK" sz="1200" kern="1200" dirty="0" err="1">
                <a:solidFill>
                  <a:schemeClr val="tx1"/>
                </a:solidFill>
                <a:effectLst/>
                <a:latin typeface="+mn-lt"/>
                <a:ea typeface="+mn-ea"/>
                <a:cs typeface="+mn-cs"/>
              </a:rPr>
              <a:t>ogsa</a:t>
            </a:r>
            <a:r>
              <a:rPr lang="da-DK" sz="1200" kern="1200" dirty="0">
                <a:solidFill>
                  <a:schemeClr val="tx1"/>
                </a:solidFill>
                <a:effectLst/>
                <a:latin typeface="+mn-lt"/>
                <a:ea typeface="+mn-ea"/>
                <a:cs typeface="+mn-cs"/>
              </a:rPr>
              <a:t>̊ en usikkerhed, fordi professionelle sjældent er der for evigt, og fordi ens støttende bagland dermed er en del af ’en ind­ sats’ – ikke bare en del af livet.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En af de vigtigste relationer, man støder på i sin nye lejlighed, kan være den til </a:t>
            </a:r>
            <a:r>
              <a:rPr lang="da-DK" sz="1200" kern="1200" dirty="0" err="1">
                <a:solidFill>
                  <a:schemeClr val="tx1"/>
                </a:solidFill>
                <a:effectLst/>
                <a:latin typeface="+mn-lt"/>
                <a:ea typeface="+mn-ea"/>
                <a:cs typeface="+mn-cs"/>
              </a:rPr>
              <a:t>én</a:t>
            </a:r>
            <a:r>
              <a:rPr lang="da-DK" sz="1200" kern="1200" dirty="0">
                <a:solidFill>
                  <a:schemeClr val="tx1"/>
                </a:solidFill>
                <a:effectLst/>
                <a:latin typeface="+mn-lt"/>
                <a:ea typeface="+mn-ea"/>
                <a:cs typeface="+mn-cs"/>
              </a:rPr>
              <a:t> selv. Fra at have været sammen med andre det meste af tiden i en lang periode, vil det at flytte i lejlighed kunne skabe tid, hvor man er sit eget selskab. Det kan være nyt, svært – og fristende at vende tilbage til det netværk, man kom fra. </a:t>
            </a:r>
            <a:r>
              <a:rPr lang="da-DK" sz="1200" kern="1200" dirty="0" err="1">
                <a:solidFill>
                  <a:schemeClr val="tx1"/>
                </a:solidFill>
                <a:effectLst/>
                <a:latin typeface="+mn-lt"/>
                <a:ea typeface="+mn-ea"/>
                <a:cs typeface="+mn-cs"/>
              </a:rPr>
              <a:t>Ogsa</a:t>
            </a:r>
            <a:r>
              <a:rPr lang="da-DK" sz="1200" kern="1200" dirty="0">
                <a:solidFill>
                  <a:schemeClr val="tx1"/>
                </a:solidFill>
                <a:effectLst/>
                <a:latin typeface="+mn-lt"/>
                <a:ea typeface="+mn-ea"/>
                <a:cs typeface="+mn-cs"/>
              </a:rPr>
              <a:t>̊ selvom man ved, at det netværket, der fastholder en i noget, man gerne vil videre fra.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Som ung på vej ud af hjemløshed er behovet for netværk ikke anderledes end for alle andre: Man vil gerne føles sig genkendt, ønsket og forbundet. Man vil gerne være en del af fællesskaber, hvor det betyder noget, om man er der eller ej.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D4D37363-F59C-134D-A55F-E260F166E990}" type="slidenum">
              <a:rPr lang="en-US" smtClean="0"/>
              <a:t>6</a:t>
            </a:fld>
            <a:endParaRPr lang="en-US"/>
          </a:p>
        </p:txBody>
      </p:sp>
    </p:spTree>
    <p:extLst>
      <p:ext uri="{BB962C8B-B14F-4D97-AF65-F5344CB8AC3E}">
        <p14:creationId xmlns:p14="http://schemas.microsoft.com/office/powerpoint/2010/main" val="132643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 For mange unge på vej ud af hjemløshed er fattigdom en realitet, og det kan være svært at få enderne til at hænge sammen. Man </a:t>
            </a:r>
            <a:r>
              <a:rPr lang="da-DK" sz="1200" kern="1200" dirty="0" err="1">
                <a:solidFill>
                  <a:schemeClr val="tx1"/>
                </a:solidFill>
                <a:effectLst/>
                <a:latin typeface="+mn-lt"/>
                <a:ea typeface="+mn-ea"/>
                <a:cs typeface="+mn-cs"/>
              </a:rPr>
              <a:t>står</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måske</a:t>
            </a:r>
            <a:r>
              <a:rPr lang="da-DK" sz="1200" kern="1200" dirty="0">
                <a:solidFill>
                  <a:schemeClr val="tx1"/>
                </a:solidFill>
                <a:effectLst/>
                <a:latin typeface="+mn-lt"/>
                <a:ea typeface="+mn-ea"/>
                <a:cs typeface="+mn-cs"/>
              </a:rPr>
              <a:t> uden for eller på kanten af arbejdsmarkedet, og den økonomiske situation kan være usikker.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 I den situation kan det være afgørende at finde en lejlighed, der er </a:t>
            </a:r>
            <a:r>
              <a:rPr lang="da-DK" sz="1200" kern="1200" dirty="0" err="1">
                <a:solidFill>
                  <a:schemeClr val="tx1"/>
                </a:solidFill>
                <a:effectLst/>
                <a:latin typeface="+mn-lt"/>
                <a:ea typeface="+mn-ea"/>
                <a:cs typeface="+mn-cs"/>
              </a:rPr>
              <a:t>sa</a:t>
            </a:r>
            <a:r>
              <a:rPr lang="da-DK" sz="1200" kern="1200" dirty="0">
                <a:solidFill>
                  <a:schemeClr val="tx1"/>
                </a:solidFill>
                <a:effectLst/>
                <a:latin typeface="+mn-lt"/>
                <a:ea typeface="+mn-ea"/>
                <a:cs typeface="+mn-cs"/>
              </a:rPr>
              <a:t>̊ billig, at man vil kunne bo i den, hvis ens økonomiske situation ændrer sig til det værre. Stabilitet, tryghed og ro afhænger </a:t>
            </a:r>
            <a:r>
              <a:rPr lang="da-DK" sz="1200" kern="1200" dirty="0" err="1">
                <a:solidFill>
                  <a:schemeClr val="tx1"/>
                </a:solidFill>
                <a:effectLst/>
                <a:latin typeface="+mn-lt"/>
                <a:ea typeface="+mn-ea"/>
                <a:cs typeface="+mn-cs"/>
              </a:rPr>
              <a:t>ogsa</a:t>
            </a:r>
            <a:r>
              <a:rPr lang="da-DK" sz="1200" kern="1200" dirty="0">
                <a:solidFill>
                  <a:schemeClr val="tx1"/>
                </a:solidFill>
                <a:effectLst/>
                <a:latin typeface="+mn-lt"/>
                <a:ea typeface="+mn-ea"/>
                <a:cs typeface="+mn-cs"/>
              </a:rPr>
              <a:t>̊ af ens tro på, at man har </a:t>
            </a:r>
            <a:r>
              <a:rPr lang="da-DK" sz="1200" kern="1200" dirty="0" err="1">
                <a:solidFill>
                  <a:schemeClr val="tx1"/>
                </a:solidFill>
                <a:effectLst/>
                <a:latin typeface="+mn-lt"/>
                <a:ea typeface="+mn-ea"/>
                <a:cs typeface="+mn-cs"/>
              </a:rPr>
              <a:t>råd</a:t>
            </a:r>
            <a:r>
              <a:rPr lang="da-DK" sz="1200" kern="1200" dirty="0">
                <a:solidFill>
                  <a:schemeClr val="tx1"/>
                </a:solidFill>
                <a:effectLst/>
                <a:latin typeface="+mn-lt"/>
                <a:ea typeface="+mn-ea"/>
                <a:cs typeface="+mn-cs"/>
              </a:rPr>
              <a:t> til at blive boende på den lange bane.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 Oplevelsen af stabilitet hænger tæt sammen med troen på at kunne få en stram økonomi til at hænge sammen. Ellers bliver lejligheden ikke en ramme for ro og tryghed, men endnu en usikkerhedsfaktor og en risiko for at komme i yderligere gæld.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kern="1200" dirty="0">
                <a:solidFill>
                  <a:schemeClr val="tx1"/>
                </a:solidFill>
                <a:effectLst/>
                <a:latin typeface="+mn-lt"/>
                <a:ea typeface="+mn-ea"/>
                <a:cs typeface="+mn-cs"/>
              </a:rPr>
              <a:t>fordi frygten for, at læsset vælter fylder </a:t>
            </a:r>
            <a:r>
              <a:rPr lang="da-DK" sz="1200" kern="1200" dirty="0" err="1">
                <a:solidFill>
                  <a:schemeClr val="tx1"/>
                </a:solidFill>
                <a:effectLst/>
                <a:latin typeface="+mn-lt"/>
                <a:ea typeface="+mn-ea"/>
                <a:cs typeface="+mn-cs"/>
              </a:rPr>
              <a:t>sa</a:t>
            </a:r>
            <a:r>
              <a:rPr lang="da-DK" sz="1200" kern="1200" dirty="0">
                <a:solidFill>
                  <a:schemeClr val="tx1"/>
                </a:solidFill>
                <a:effectLst/>
                <a:latin typeface="+mn-lt"/>
                <a:ea typeface="+mn-ea"/>
                <a:cs typeface="+mn-cs"/>
              </a:rPr>
              <a:t>̊ meget, har man ekstra brug for hjælp til at finde ud af, hvor man kan hente hjælp, og hvad man har ret til. Det kan opleves som en jungle og føles tilfældigt, om man finder vej til mulighederne eller ej.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200" kern="1200" dirty="0">
                <a:solidFill>
                  <a:schemeClr val="tx1"/>
                </a:solidFill>
                <a:effectLst/>
                <a:latin typeface="+mn-lt"/>
                <a:ea typeface="+mn-ea"/>
                <a:cs typeface="+mn-cs"/>
              </a:rPr>
              <a:t>Styr på økonomi skal læres - </a:t>
            </a:r>
            <a:r>
              <a:rPr lang="da-DK" sz="1200" kern="1200" dirty="0" err="1">
                <a:solidFill>
                  <a:schemeClr val="tx1"/>
                </a:solidFill>
                <a:effectLst/>
                <a:latin typeface="+mn-lt"/>
                <a:ea typeface="+mn-ea"/>
                <a:cs typeface="+mn-cs"/>
              </a:rPr>
              <a:t>Efterhånden</a:t>
            </a:r>
            <a:r>
              <a:rPr lang="da-DK" sz="1200" kern="1200" dirty="0">
                <a:solidFill>
                  <a:schemeClr val="tx1"/>
                </a:solidFill>
                <a:effectLst/>
                <a:latin typeface="+mn-lt"/>
                <a:ea typeface="+mn-ea"/>
                <a:cs typeface="+mn-cs"/>
              </a:rPr>
              <a:t>, som man lærer, bliver man </a:t>
            </a:r>
            <a:r>
              <a:rPr lang="da-DK" sz="1200" kern="1200" dirty="0" err="1">
                <a:solidFill>
                  <a:schemeClr val="tx1"/>
                </a:solidFill>
                <a:effectLst/>
                <a:latin typeface="+mn-lt"/>
                <a:ea typeface="+mn-ea"/>
                <a:cs typeface="+mn-cs"/>
              </a:rPr>
              <a:t>ogsa</a:t>
            </a:r>
            <a:r>
              <a:rPr lang="da-DK" sz="1200" kern="1200" dirty="0">
                <a:solidFill>
                  <a:schemeClr val="tx1"/>
                </a:solidFill>
                <a:effectLst/>
                <a:latin typeface="+mn-lt"/>
                <a:ea typeface="+mn-ea"/>
                <a:cs typeface="+mn-cs"/>
              </a:rPr>
              <a:t>̊ bygget op. Man </a:t>
            </a:r>
            <a:r>
              <a:rPr lang="da-DK" sz="1200" kern="1200" dirty="0" err="1">
                <a:solidFill>
                  <a:schemeClr val="tx1"/>
                </a:solidFill>
                <a:effectLst/>
                <a:latin typeface="+mn-lt"/>
                <a:ea typeface="+mn-ea"/>
                <a:cs typeface="+mn-cs"/>
              </a:rPr>
              <a:t>får</a:t>
            </a:r>
            <a:r>
              <a:rPr lang="da-DK" sz="1200" kern="1200" dirty="0">
                <a:solidFill>
                  <a:schemeClr val="tx1"/>
                </a:solidFill>
                <a:effectLst/>
                <a:latin typeface="+mn-lt"/>
                <a:ea typeface="+mn-ea"/>
                <a:cs typeface="+mn-cs"/>
              </a:rPr>
              <a:t> en tro på sig selv. Man </a:t>
            </a:r>
            <a:r>
              <a:rPr lang="da-DK" sz="1200" kern="1200" dirty="0" err="1">
                <a:solidFill>
                  <a:schemeClr val="tx1"/>
                </a:solidFill>
                <a:effectLst/>
                <a:latin typeface="+mn-lt"/>
                <a:ea typeface="+mn-ea"/>
                <a:cs typeface="+mn-cs"/>
              </a:rPr>
              <a:t>får</a:t>
            </a:r>
            <a:r>
              <a:rPr lang="da-DK" sz="1200" kern="1200" dirty="0">
                <a:solidFill>
                  <a:schemeClr val="tx1"/>
                </a:solidFill>
                <a:effectLst/>
                <a:latin typeface="+mn-lt"/>
                <a:ea typeface="+mn-ea"/>
                <a:cs typeface="+mn-cs"/>
              </a:rPr>
              <a:t> øje på løs­ </a:t>
            </a:r>
            <a:r>
              <a:rPr lang="da-DK" sz="1200" kern="1200" dirty="0" err="1">
                <a:solidFill>
                  <a:schemeClr val="tx1"/>
                </a:solidFill>
                <a:effectLst/>
                <a:latin typeface="+mn-lt"/>
                <a:ea typeface="+mn-ea"/>
                <a:cs typeface="+mn-cs"/>
              </a:rPr>
              <a:t>ninger</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Får</a:t>
            </a:r>
            <a:r>
              <a:rPr lang="da-DK" sz="1200" kern="1200" dirty="0">
                <a:solidFill>
                  <a:schemeClr val="tx1"/>
                </a:solidFill>
                <a:effectLst/>
                <a:latin typeface="+mn-lt"/>
                <a:ea typeface="+mn-ea"/>
                <a:cs typeface="+mn-cs"/>
              </a:rPr>
              <a:t> overblik – og genvinder kontrollen over tilværelsen. </a:t>
            </a:r>
            <a:endParaRPr lang="da-DK"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D4D37363-F59C-134D-A55F-E260F166E990}" type="slidenum">
              <a:rPr lang="en-US" smtClean="0"/>
              <a:t>8</a:t>
            </a:fld>
            <a:endParaRPr lang="en-US"/>
          </a:p>
        </p:txBody>
      </p:sp>
    </p:spTree>
    <p:extLst>
      <p:ext uri="{BB962C8B-B14F-4D97-AF65-F5344CB8AC3E}">
        <p14:creationId xmlns:p14="http://schemas.microsoft.com/office/powerpoint/2010/main" val="287584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der er styr liver der plads på noget, bliver der plads til at andre ting kan poppe 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lejlighed kan blive en skillevej – hvor man får muligheden/støtte til at arbejde med sig selv – eller man oplever at man ikke lykkes med det/ og ryger ud igen. Det er vigtigt at der er adgang til støtte/når det vælter ud af rygsækken</a:t>
            </a:r>
          </a:p>
          <a:p>
            <a:r>
              <a:rPr lang="da-DK" dirty="0"/>
              <a:t>Når man kommer fra hjemløshed så er der fokus på overlevelse og hvordan man håndterer kaos. De strategier fungerer ikke, når skal etablere sig i egen bolig. Der er brug for hjælp til at bygge gode rutiner op.</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Genopbygning – fra hjemløshed til egen bolig -  er et langsommeligt arbejde, og det er noget, man bedst gør sammen. Bliver man som ung på vej ud af hjemløshed efterladt alene med opgaven, er der stor fare for, at man ikke lykkes. Ikke fordi man ikke kan finde ud af det, men fordi man </a:t>
            </a:r>
            <a:r>
              <a:rPr lang="da-DK" sz="1200" kern="1200" dirty="0" err="1">
                <a:solidFill>
                  <a:schemeClr val="tx1"/>
                </a:solidFill>
                <a:effectLst/>
                <a:latin typeface="+mn-lt"/>
                <a:ea typeface="+mn-ea"/>
                <a:cs typeface="+mn-cs"/>
              </a:rPr>
              <a:t>sa</a:t>
            </a:r>
            <a:r>
              <a:rPr lang="da-DK" sz="1200" kern="1200" dirty="0">
                <a:solidFill>
                  <a:schemeClr val="tx1"/>
                </a:solidFill>
                <a:effectLst/>
                <a:latin typeface="+mn-lt"/>
                <a:ea typeface="+mn-ea"/>
                <a:cs typeface="+mn-cs"/>
              </a:rPr>
              <a:t>̊ ikke </a:t>
            </a:r>
            <a:r>
              <a:rPr lang="da-DK" sz="1200" kern="1200" dirty="0" err="1">
                <a:solidFill>
                  <a:schemeClr val="tx1"/>
                </a:solidFill>
                <a:effectLst/>
                <a:latin typeface="+mn-lt"/>
                <a:ea typeface="+mn-ea"/>
                <a:cs typeface="+mn-cs"/>
              </a:rPr>
              <a:t>får</a:t>
            </a:r>
            <a:r>
              <a:rPr lang="da-DK" sz="1200" kern="1200" dirty="0">
                <a:solidFill>
                  <a:schemeClr val="tx1"/>
                </a:solidFill>
                <a:effectLst/>
                <a:latin typeface="+mn-lt"/>
                <a:ea typeface="+mn-ea"/>
                <a:cs typeface="+mn-cs"/>
              </a:rPr>
              <a:t> den opbakning, der er brug for på vejen. </a:t>
            </a:r>
            <a:endParaRPr lang="da-DK" dirty="0"/>
          </a:p>
          <a:p>
            <a:endParaRPr lang="da-DK" dirty="0"/>
          </a:p>
        </p:txBody>
      </p:sp>
      <p:sp>
        <p:nvSpPr>
          <p:cNvPr id="4" name="Pladsholder til slidenummer 3"/>
          <p:cNvSpPr>
            <a:spLocks noGrp="1"/>
          </p:cNvSpPr>
          <p:nvPr>
            <p:ph type="sldNum" sz="quarter" idx="5"/>
          </p:nvPr>
        </p:nvSpPr>
        <p:spPr/>
        <p:txBody>
          <a:bodyPr/>
          <a:lstStyle/>
          <a:p>
            <a:fld id="{D4D37363-F59C-134D-A55F-E260F166E990}" type="slidenum">
              <a:rPr lang="en-US" smtClean="0"/>
              <a:t>10</a:t>
            </a:fld>
            <a:endParaRPr lang="en-US"/>
          </a:p>
        </p:txBody>
      </p:sp>
    </p:spTree>
    <p:extLst>
      <p:ext uri="{BB962C8B-B14F-4D97-AF65-F5344CB8AC3E}">
        <p14:creationId xmlns:p14="http://schemas.microsoft.com/office/powerpoint/2010/main" val="119221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a:r>
          </a:p>
          <a:p>
            <a:endParaRPr lang="da-DK" dirty="0"/>
          </a:p>
        </p:txBody>
      </p:sp>
      <p:sp>
        <p:nvSpPr>
          <p:cNvPr id="4" name="Pladsholder til slidenummer 3"/>
          <p:cNvSpPr>
            <a:spLocks noGrp="1"/>
          </p:cNvSpPr>
          <p:nvPr>
            <p:ph type="sldNum" sz="quarter" idx="5"/>
          </p:nvPr>
        </p:nvSpPr>
        <p:spPr/>
        <p:txBody>
          <a:bodyPr/>
          <a:lstStyle/>
          <a:p>
            <a:fld id="{D4D37363-F59C-134D-A55F-E260F166E990}" type="slidenum">
              <a:rPr lang="en-US" smtClean="0"/>
              <a:t>14</a:t>
            </a:fld>
            <a:endParaRPr lang="en-US"/>
          </a:p>
        </p:txBody>
      </p:sp>
    </p:spTree>
    <p:extLst>
      <p:ext uri="{BB962C8B-B14F-4D97-AF65-F5344CB8AC3E}">
        <p14:creationId xmlns:p14="http://schemas.microsoft.com/office/powerpoint/2010/main" val="3852416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Myndighedskoordinator er en blanding af sagsbehandler og kontaktperson</a:t>
            </a:r>
          </a:p>
          <a:p>
            <a:r>
              <a:rPr lang="da-DK" dirty="0"/>
              <a:t>Den unges sag går ikke i stå – meget opsøgende (postkort)</a:t>
            </a:r>
          </a:p>
          <a:p>
            <a:r>
              <a:rPr lang="da-DK" dirty="0"/>
              <a:t>Normeringen gør det muligt at følge med de unge</a:t>
            </a:r>
          </a:p>
          <a:p>
            <a:r>
              <a:rPr lang="da-DK" dirty="0"/>
              <a:t>De unge kan tage en pause i kontakten, men ryger ikke ud af tilbuddet</a:t>
            </a:r>
          </a:p>
          <a:p>
            <a:r>
              <a:rPr lang="da-DK" dirty="0"/>
              <a:t>Godt naboskab – må jeg låne din boremaskine – følelse af at høre til –</a:t>
            </a:r>
          </a:p>
          <a:p>
            <a:r>
              <a:rPr lang="da-DK" dirty="0"/>
              <a:t>Man er ikke ekspert på alt - henvis</a:t>
            </a:r>
          </a:p>
        </p:txBody>
      </p:sp>
      <p:sp>
        <p:nvSpPr>
          <p:cNvPr id="4" name="Pladsholder til slidenummer 3"/>
          <p:cNvSpPr>
            <a:spLocks noGrp="1"/>
          </p:cNvSpPr>
          <p:nvPr>
            <p:ph type="sldNum" sz="quarter" idx="5"/>
          </p:nvPr>
        </p:nvSpPr>
        <p:spPr/>
        <p:txBody>
          <a:bodyPr/>
          <a:lstStyle/>
          <a:p>
            <a:fld id="{D4D37363-F59C-134D-A55F-E260F166E990}" type="slidenum">
              <a:rPr lang="en-US" smtClean="0"/>
              <a:t>18</a:t>
            </a:fld>
            <a:endParaRPr lang="en-US"/>
          </a:p>
        </p:txBody>
      </p:sp>
    </p:spTree>
    <p:extLst>
      <p:ext uri="{BB962C8B-B14F-4D97-AF65-F5344CB8AC3E}">
        <p14:creationId xmlns:p14="http://schemas.microsoft.com/office/powerpoint/2010/main" val="172427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l">
              <a:defRPr sz="4800">
                <a:latin typeface="Montserrat" charset="0"/>
                <a:ea typeface="Montserrat" charset="0"/>
                <a:cs typeface="Montserrat" charset="0"/>
              </a:defRPr>
            </a:lvl1pPr>
          </a:lstStyle>
          <a:p>
            <a:r>
              <a:rPr lang="en-US" dirty="0" err="1"/>
              <a:t>Skriv</a:t>
            </a:r>
            <a:r>
              <a:rPr lang="en-US" dirty="0"/>
              <a:t> </a:t>
            </a:r>
            <a:r>
              <a:rPr lang="en-US" dirty="0" err="1"/>
              <a:t>titel</a:t>
            </a:r>
            <a:r>
              <a:rPr lang="en-US" dirty="0"/>
              <a:t> her</a:t>
            </a:r>
          </a:p>
        </p:txBody>
      </p:sp>
      <p:sp>
        <p:nvSpPr>
          <p:cNvPr id="3" name="Subtitle 2"/>
          <p:cNvSpPr>
            <a:spLocks noGrp="1"/>
          </p:cNvSpPr>
          <p:nvPr>
            <p:ph type="subTitle" idx="1" hasCustomPrompt="1"/>
          </p:nvPr>
        </p:nvSpPr>
        <p:spPr>
          <a:xfrm>
            <a:off x="1524000" y="3602038"/>
            <a:ext cx="9144000" cy="454955"/>
          </a:xfrm>
        </p:spPr>
        <p:txBody>
          <a:bodyPr/>
          <a:lstStyle>
            <a:lvl1pPr marL="0" indent="0" algn="l">
              <a:buNone/>
              <a:defRPr sz="2400" baseline="0">
                <a:solidFill>
                  <a:schemeClr val="accent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Skriv</a:t>
            </a:r>
            <a:r>
              <a:rPr lang="en-US" dirty="0"/>
              <a:t> </a:t>
            </a:r>
            <a:r>
              <a:rPr lang="en-US" dirty="0" err="1"/>
              <a:t>undertitel</a:t>
            </a:r>
            <a:r>
              <a:rPr lang="en-US" dirty="0"/>
              <a:t> her</a:t>
            </a:r>
          </a:p>
        </p:txBody>
      </p:sp>
      <p:sp>
        <p:nvSpPr>
          <p:cNvPr id="6" name="Slide Number Placeholder 5"/>
          <p:cNvSpPr>
            <a:spLocks noGrp="1"/>
          </p:cNvSpPr>
          <p:nvPr>
            <p:ph type="sldNum" sz="quarter" idx="12"/>
          </p:nvPr>
        </p:nvSpPr>
        <p:spPr/>
        <p:txBody>
          <a:bodyPr/>
          <a:lstStyle/>
          <a:p>
            <a:fld id="{0FC68FA7-9FE7-9D40-B5A3-ECF8BEBEB525}" type="slidenum">
              <a:rPr lang="en-US" smtClean="0"/>
              <a:t>‹nr.›</a:t>
            </a:fld>
            <a:endParaRPr lang="en-US"/>
          </a:p>
        </p:txBody>
      </p:sp>
      <p:sp>
        <p:nvSpPr>
          <p:cNvPr id="10" name="Text Placeholder 9"/>
          <p:cNvSpPr>
            <a:spLocks noGrp="1"/>
          </p:cNvSpPr>
          <p:nvPr>
            <p:ph type="body" sz="quarter" idx="13" hasCustomPrompt="1"/>
          </p:nvPr>
        </p:nvSpPr>
        <p:spPr>
          <a:xfrm>
            <a:off x="1524000" y="4157360"/>
            <a:ext cx="9144000" cy="343203"/>
          </a:xfrm>
        </p:spPr>
        <p:txBody>
          <a:bodyPr>
            <a:noAutofit/>
          </a:bodyPr>
          <a:lstStyle>
            <a:lvl1pPr marL="0" marR="0" indent="0" defTabSz="914400" eaLnBrk="1" fontAlgn="auto" latinLnBrk="0" hangingPunct="1">
              <a:lnSpc>
                <a:spcPct val="100000"/>
              </a:lnSpc>
              <a:spcBef>
                <a:spcPts val="0"/>
              </a:spcBef>
              <a:spcAft>
                <a:spcPts val="0"/>
              </a:spcAft>
              <a:buClrTx/>
              <a:buSzTx/>
              <a:buFontTx/>
              <a:buNone/>
              <a:tabLst/>
              <a:defRPr sz="1600"/>
            </a:lvl1pPr>
            <a:lvl2pPr>
              <a:defRPr sz="1600"/>
            </a:lvl2pPr>
            <a:lvl3pPr>
              <a:defRPr sz="1600"/>
            </a:lvl3pPr>
            <a:lvl4pPr>
              <a:defRPr sz="1600"/>
            </a:lvl4pPr>
            <a:lvl5pPr>
              <a:defRPr sz="1600"/>
            </a:lvl5pPr>
          </a:lstStyle>
          <a:p>
            <a:pPr marL="0" marR="0" lvl="0" indent="0" defTabSz="914400" eaLnBrk="1" fontAlgn="auto" latinLnBrk="0" hangingPunct="1">
              <a:lnSpc>
                <a:spcPct val="100000"/>
              </a:lnSpc>
              <a:spcBef>
                <a:spcPts val="0"/>
              </a:spcBef>
              <a:spcAft>
                <a:spcPts val="0"/>
              </a:spcAft>
              <a:buClrTx/>
              <a:buSzTx/>
              <a:buFontTx/>
              <a:buNone/>
              <a:tabLst/>
              <a:defRPr/>
            </a:pPr>
            <a:r>
              <a:rPr lang="en-US" dirty="0" err="1"/>
              <a:t>Skriv</a:t>
            </a:r>
            <a:r>
              <a:rPr lang="en-US" dirty="0"/>
              <a:t> </a:t>
            </a:r>
            <a:r>
              <a:rPr lang="en-US" dirty="0" err="1"/>
              <a:t>sted</a:t>
            </a:r>
            <a:r>
              <a:rPr lang="en-US" dirty="0"/>
              <a:t> </a:t>
            </a:r>
            <a:r>
              <a:rPr lang="en-US" dirty="0" err="1"/>
              <a:t>og</a:t>
            </a:r>
            <a:r>
              <a:rPr lang="en-US" dirty="0"/>
              <a:t> </a:t>
            </a:r>
            <a:r>
              <a:rPr lang="en-US" dirty="0" err="1"/>
              <a:t>dato</a:t>
            </a:r>
            <a:r>
              <a:rPr lang="en-US" dirty="0"/>
              <a:t> her (</a:t>
            </a:r>
            <a:r>
              <a:rPr lang="en-US" dirty="0" err="1"/>
              <a:t>fx</a:t>
            </a:r>
            <a:r>
              <a:rPr lang="en-US" dirty="0"/>
              <a:t>. A. P. </a:t>
            </a:r>
            <a:r>
              <a:rPr lang="en-US" dirty="0" err="1"/>
              <a:t>Møller</a:t>
            </a:r>
            <a:r>
              <a:rPr lang="en-US" dirty="0"/>
              <a:t> </a:t>
            </a:r>
            <a:r>
              <a:rPr lang="en-US" dirty="0" err="1"/>
              <a:t>Fonden</a:t>
            </a:r>
            <a:r>
              <a:rPr lang="en-US" dirty="0"/>
              <a:t>, 29 </a:t>
            </a:r>
            <a:r>
              <a:rPr lang="en-US" dirty="0" err="1"/>
              <a:t>Januar</a:t>
            </a:r>
            <a:r>
              <a:rPr lang="en-US" dirty="0"/>
              <a:t> 2016)</a:t>
            </a:r>
          </a:p>
        </p:txBody>
      </p:sp>
    </p:spTree>
    <p:extLst>
      <p:ext uri="{BB962C8B-B14F-4D97-AF65-F5344CB8AC3E}">
        <p14:creationId xmlns:p14="http://schemas.microsoft.com/office/powerpoint/2010/main" val="1244301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0" baseline="0"/>
            </a:lvl1pPr>
          </a:lstStyle>
          <a:p>
            <a:r>
              <a:rPr lang="en-US" dirty="0" err="1"/>
              <a:t>Skriv</a:t>
            </a:r>
            <a:r>
              <a:rPr lang="en-US" dirty="0"/>
              <a:t> </a:t>
            </a:r>
            <a:r>
              <a:rPr lang="en-US" dirty="0" err="1"/>
              <a:t>overskrift</a:t>
            </a:r>
            <a:r>
              <a:rPr lang="en-US" dirty="0"/>
              <a:t> her </a:t>
            </a:r>
            <a:r>
              <a:rPr lang="mr-IN" dirty="0"/>
              <a:t>–</a:t>
            </a:r>
            <a:r>
              <a:rPr lang="en-US" dirty="0"/>
              <a:t> </a:t>
            </a:r>
            <a:r>
              <a:rPr lang="en-US" dirty="0" err="1"/>
              <a:t>maks</a:t>
            </a:r>
            <a:r>
              <a:rPr lang="en-US" dirty="0"/>
              <a:t>. 1 </a:t>
            </a:r>
            <a:r>
              <a:rPr lang="en-US" dirty="0" err="1"/>
              <a:t>linie</a:t>
            </a:r>
            <a:endParaRPr lang="en-US" dirty="0"/>
          </a:p>
        </p:txBody>
      </p:sp>
      <p:sp>
        <p:nvSpPr>
          <p:cNvPr id="3" name="Content Placeholder 2"/>
          <p:cNvSpPr>
            <a:spLocks noGrp="1"/>
          </p:cNvSpPr>
          <p:nvPr>
            <p:ph idx="1"/>
          </p:nvPr>
        </p:nvSpPr>
        <p:spPr/>
        <p:txBody>
          <a:bodyPr/>
          <a:lstStyle/>
          <a:p>
            <a:pPr lvl="0"/>
            <a:r>
              <a:rPr lang="da-DK"/>
              <a:t>Rediger teksttypografien i masteren
Andet niveau
Tredje niveau
Fjerde niveau
Femte niveau</a:t>
            </a:r>
            <a:endParaRPr lang="en-US"/>
          </a:p>
        </p:txBody>
      </p:sp>
      <p:sp>
        <p:nvSpPr>
          <p:cNvPr id="6" name="Slide Number Placeholder 5"/>
          <p:cNvSpPr>
            <a:spLocks noGrp="1"/>
          </p:cNvSpPr>
          <p:nvPr>
            <p:ph type="sldNum" sz="quarter" idx="12"/>
          </p:nvPr>
        </p:nvSpPr>
        <p:spPr/>
        <p:txBody>
          <a:bodyPr/>
          <a:lstStyle/>
          <a:p>
            <a:fld id="{0FC68FA7-9FE7-9D40-B5A3-ECF8BEBEB525}" type="slidenum">
              <a:rPr lang="en-US" smtClean="0"/>
              <a:t>‹nr.›</a:t>
            </a:fld>
            <a:endParaRPr lang="en-US"/>
          </a:p>
        </p:txBody>
      </p:sp>
    </p:spTree>
    <p:extLst>
      <p:ext uri="{BB962C8B-B14F-4D97-AF65-F5344CB8AC3E}">
        <p14:creationId xmlns:p14="http://schemas.microsoft.com/office/powerpoint/2010/main" val="7751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A24EF88-8440-624D-B01B-FDB7B358C44D}"/>
              </a:ext>
            </a:extLst>
          </p:cNvPr>
          <p:cNvSpPr>
            <a:spLocks noGrp="1"/>
          </p:cNvSpPr>
          <p:nvPr>
            <p:ph type="dt" sz="half" idx="10"/>
          </p:nvPr>
        </p:nvSpPr>
        <p:spPr/>
        <p:txBody>
          <a:bodyPr/>
          <a:lstStyle/>
          <a:p>
            <a:fld id="{F8E18FE9-05D9-D545-8C2C-2685CBDDDB23}" type="datetimeFigureOut">
              <a:rPr lang="da-DK" smtClean="0">
                <a:solidFill>
                  <a:prstClr val="black">
                    <a:tint val="75000"/>
                  </a:prstClr>
                </a:solidFill>
                <a:latin typeface="Calibri"/>
              </a:rPr>
              <a:pPr/>
              <a:t>11.10.2021</a:t>
            </a:fld>
            <a:endParaRPr lang="da-DK">
              <a:solidFill>
                <a:prstClr val="black">
                  <a:tint val="75000"/>
                </a:prstClr>
              </a:solidFill>
              <a:latin typeface="Calibri"/>
            </a:endParaRPr>
          </a:p>
        </p:txBody>
      </p:sp>
      <p:sp>
        <p:nvSpPr>
          <p:cNvPr id="3" name="Pladsholder til sidefod 2">
            <a:extLst>
              <a:ext uri="{FF2B5EF4-FFF2-40B4-BE49-F238E27FC236}">
                <a16:creationId xmlns:a16="http://schemas.microsoft.com/office/drawing/2014/main" id="{CAD9A3F2-064E-E241-A0B1-86980F60AE3E}"/>
              </a:ext>
            </a:extLst>
          </p:cNvPr>
          <p:cNvSpPr>
            <a:spLocks noGrp="1"/>
          </p:cNvSpPr>
          <p:nvPr>
            <p:ph type="ftr" sz="quarter" idx="11"/>
          </p:nvPr>
        </p:nvSpPr>
        <p:spPr/>
        <p:txBody>
          <a:bodyPr/>
          <a:lstStyle/>
          <a:p>
            <a:endParaRPr lang="da-DK">
              <a:solidFill>
                <a:prstClr val="black">
                  <a:tint val="75000"/>
                </a:prstClr>
              </a:solidFill>
              <a:latin typeface="Calibri"/>
            </a:endParaRPr>
          </a:p>
        </p:txBody>
      </p:sp>
      <p:sp>
        <p:nvSpPr>
          <p:cNvPr id="4" name="Pladsholder til slidenummer 3">
            <a:extLst>
              <a:ext uri="{FF2B5EF4-FFF2-40B4-BE49-F238E27FC236}">
                <a16:creationId xmlns:a16="http://schemas.microsoft.com/office/drawing/2014/main" id="{99B1E2FB-A8E1-5D47-80C4-37461865DDD6}"/>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0250264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55638"/>
            <a:ext cx="10515600" cy="744538"/>
          </a:xfrm>
          <a:prstGeom prst="rect">
            <a:avLst/>
          </a:prstGeom>
        </p:spPr>
        <p:txBody>
          <a:bodyPr vert="horz" lIns="91440" tIns="45720" rIns="91440" bIns="45720" rtlCol="0" anchor="ctr">
            <a:normAutofit/>
          </a:bodyPr>
          <a:lstStyle/>
          <a:p>
            <a:r>
              <a:rPr lang="en-US" dirty="0" err="1"/>
              <a:t>Skriv</a:t>
            </a:r>
            <a:r>
              <a:rPr lang="en-US" dirty="0"/>
              <a:t> </a:t>
            </a:r>
            <a:r>
              <a:rPr lang="en-US" dirty="0" err="1"/>
              <a:t>overskrift</a:t>
            </a:r>
            <a:r>
              <a:rPr lang="en-US" dirty="0"/>
              <a:t> her </a:t>
            </a:r>
            <a:r>
              <a:rPr lang="mr-IN" dirty="0"/>
              <a:t>–</a:t>
            </a:r>
            <a:r>
              <a:rPr lang="en-US" dirty="0"/>
              <a:t> </a:t>
            </a:r>
            <a:r>
              <a:rPr lang="en-US" dirty="0" err="1"/>
              <a:t>maks</a:t>
            </a:r>
            <a:r>
              <a:rPr lang="en-US" dirty="0"/>
              <a:t>. 1 </a:t>
            </a:r>
            <a:r>
              <a:rPr lang="en-US" dirty="0" err="1"/>
              <a:t>linie</a:t>
            </a:r>
            <a:endParaRPr lang="en-US" dirty="0"/>
          </a:p>
        </p:txBody>
      </p:sp>
      <p:sp>
        <p:nvSpPr>
          <p:cNvPr id="3" name="Text Placeholder 2"/>
          <p:cNvSpPr>
            <a:spLocks noGrp="1"/>
          </p:cNvSpPr>
          <p:nvPr>
            <p:ph type="body" idx="1"/>
          </p:nvPr>
        </p:nvSpPr>
        <p:spPr>
          <a:xfrm>
            <a:off x="838200" y="1514475"/>
            <a:ext cx="10515600" cy="4213664"/>
          </a:xfrm>
          <a:prstGeom prst="rect">
            <a:avLst/>
          </a:prstGeom>
        </p:spPr>
        <p:txBody>
          <a:bodyPr vert="horz" lIns="91440" tIns="45720" rIns="91440" bIns="45720" rtlCol="0">
            <a:normAutofit/>
          </a:bodyPr>
          <a:lstStyle/>
          <a:p>
            <a:pPr lvl="0"/>
            <a:r>
              <a:rPr lang="da-DK"/>
              <a:t>Rediger teksttypografien i masteren
Andet niveau
Tredje niveau
Fjerde niveau
Femte niveau</a:t>
            </a:r>
            <a:endParaRPr lang="en-US"/>
          </a:p>
        </p:txBody>
      </p:sp>
      <p:sp>
        <p:nvSpPr>
          <p:cNvPr id="6" name="Slide Number Placeholder 5"/>
          <p:cNvSpPr>
            <a:spLocks noGrp="1"/>
          </p:cNvSpPr>
          <p:nvPr>
            <p:ph type="sldNum" sz="quarter" idx="4"/>
          </p:nvPr>
        </p:nvSpPr>
        <p:spPr>
          <a:xfrm>
            <a:off x="9041525" y="6062061"/>
            <a:ext cx="2743200" cy="365125"/>
          </a:xfrm>
          <a:prstGeom prst="rect">
            <a:avLst/>
          </a:prstGeom>
        </p:spPr>
        <p:txBody>
          <a:bodyPr vert="horz" lIns="91440" tIns="45720" rIns="91440" bIns="45720" rtlCol="0" anchor="ctr"/>
          <a:lstStyle>
            <a:lvl1pPr algn="r">
              <a:defRPr sz="1200" b="0">
                <a:solidFill>
                  <a:schemeClr val="tx1">
                    <a:tint val="75000"/>
                  </a:schemeClr>
                </a:solidFill>
                <a:latin typeface="Montserrat" charset="0"/>
                <a:ea typeface="Montserrat" charset="0"/>
                <a:cs typeface="Montserrat" charset="0"/>
              </a:defRPr>
            </a:lvl1pPr>
          </a:lstStyle>
          <a:p>
            <a:fld id="{5521E1AB-D6B3-184F-97B6-6745072B418B}" type="slidenum">
              <a:rPr lang="en-US" smtClean="0"/>
              <a:pPr/>
              <a:t>‹nr.›</a:t>
            </a:fld>
            <a:endParaRPr lang="en-US" dirty="0"/>
          </a:p>
        </p:txBody>
      </p:sp>
      <p:pic>
        <p:nvPicPr>
          <p:cNvPr id="7" name="Picture 6"/>
          <p:cNvPicPr>
            <a:picLocks noChangeAspect="1"/>
          </p:cNvPicPr>
          <p:nvPr userDrawn="1"/>
        </p:nvPicPr>
        <p:blipFill>
          <a:blip r:embed="rId5"/>
          <a:stretch>
            <a:fillRect/>
          </a:stretch>
        </p:blipFill>
        <p:spPr>
          <a:xfrm>
            <a:off x="414338" y="6113463"/>
            <a:ext cx="1454942" cy="373062"/>
          </a:xfrm>
          <a:prstGeom prst="rect">
            <a:avLst/>
          </a:prstGeom>
        </p:spPr>
      </p:pic>
      <p:sp>
        <p:nvSpPr>
          <p:cNvPr id="9" name="Rectangle 8"/>
          <p:cNvSpPr/>
          <p:nvPr userDrawn="1"/>
        </p:nvSpPr>
        <p:spPr>
          <a:xfrm>
            <a:off x="0" y="0"/>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148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3200" kern="1200">
          <a:solidFill>
            <a:schemeClr val="tx1"/>
          </a:solidFill>
          <a:latin typeface="Montserrat" charset="0"/>
          <a:ea typeface="Montserrat" charset="0"/>
          <a:cs typeface="Montserra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2"/>
          </a:solidFill>
          <a:latin typeface="Noto Serif" charset="0"/>
          <a:ea typeface="Noto Serif" charset="0"/>
          <a:cs typeface="Noto Serif" charset="0"/>
        </a:defRPr>
      </a:lvl1pPr>
      <a:lvl2pPr marL="685800" indent="-228600" algn="l" defTabSz="914400" rtl="0" eaLnBrk="1" latinLnBrk="0" hangingPunct="1">
        <a:lnSpc>
          <a:spcPct val="90000"/>
        </a:lnSpc>
        <a:spcBef>
          <a:spcPts val="500"/>
        </a:spcBef>
        <a:buFont typeface="Arial"/>
        <a:buChar char="•"/>
        <a:defRPr sz="2400" kern="1200">
          <a:solidFill>
            <a:schemeClr val="tx2"/>
          </a:solidFill>
          <a:latin typeface="Noto Serif" charset="0"/>
          <a:ea typeface="Noto Serif" charset="0"/>
          <a:cs typeface="Noto Serif" charset="0"/>
        </a:defRPr>
      </a:lvl2pPr>
      <a:lvl3pPr marL="1143000" indent="-228600" algn="l" defTabSz="914400" rtl="0" eaLnBrk="1" latinLnBrk="0" hangingPunct="1">
        <a:lnSpc>
          <a:spcPct val="90000"/>
        </a:lnSpc>
        <a:spcBef>
          <a:spcPts val="500"/>
        </a:spcBef>
        <a:buFont typeface="Arial"/>
        <a:buChar char="•"/>
        <a:defRPr sz="2000" kern="1200">
          <a:solidFill>
            <a:schemeClr val="tx2"/>
          </a:solidFill>
          <a:latin typeface="Noto Serif" charset="0"/>
          <a:ea typeface="Noto Serif" charset="0"/>
          <a:cs typeface="Noto Serif" charset="0"/>
        </a:defRPr>
      </a:lvl3pPr>
      <a:lvl4pPr marL="1600200" indent="-228600" algn="l" defTabSz="914400" rtl="0" eaLnBrk="1" latinLnBrk="0" hangingPunct="1">
        <a:lnSpc>
          <a:spcPct val="90000"/>
        </a:lnSpc>
        <a:spcBef>
          <a:spcPts val="500"/>
        </a:spcBef>
        <a:buFont typeface="Arial"/>
        <a:buChar char="•"/>
        <a:defRPr sz="1800" kern="1200">
          <a:solidFill>
            <a:schemeClr val="tx2"/>
          </a:solidFill>
          <a:latin typeface="Noto Serif" charset="0"/>
          <a:ea typeface="Noto Serif" charset="0"/>
          <a:cs typeface="Noto Serif" charset="0"/>
        </a:defRPr>
      </a:lvl4pPr>
      <a:lvl5pPr marL="2057400" indent="-228600" algn="l" defTabSz="914400" rtl="0" eaLnBrk="1" latinLnBrk="0" hangingPunct="1">
        <a:lnSpc>
          <a:spcPct val="90000"/>
        </a:lnSpc>
        <a:spcBef>
          <a:spcPts val="500"/>
        </a:spcBef>
        <a:buFont typeface="Arial"/>
        <a:buChar char="•"/>
        <a:defRPr sz="1800" kern="1200">
          <a:solidFill>
            <a:schemeClr val="tx2"/>
          </a:solidFill>
          <a:latin typeface="Noto Serif" charset="0"/>
          <a:ea typeface="Noto Serif" charset="0"/>
          <a:cs typeface="Noto Serif"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FBC3DD7-8079-DD40-9DC4-7596B4337C1E}"/>
              </a:ext>
            </a:extLst>
          </p:cNvPr>
          <p:cNvSpPr>
            <a:spLocks noGrp="1"/>
          </p:cNvSpPr>
          <p:nvPr>
            <p:ph type="ctrTitle"/>
          </p:nvPr>
        </p:nvSpPr>
        <p:spPr/>
        <p:txBody>
          <a:bodyPr>
            <a:normAutofit/>
          </a:bodyPr>
          <a:lstStyle/>
          <a:p>
            <a:r>
              <a:rPr lang="da-DK" sz="5400" b="1" dirty="0">
                <a:latin typeface="Calibri" panose="020F0502020204030204" pitchFamily="34" charset="0"/>
                <a:cs typeface="Calibri" panose="020F0502020204030204" pitchFamily="34" charset="0"/>
              </a:rPr>
              <a:t>Fra hjemløshed til egen bolig</a:t>
            </a:r>
          </a:p>
        </p:txBody>
      </p:sp>
      <p:sp>
        <p:nvSpPr>
          <p:cNvPr id="6" name="Undertitel 5">
            <a:extLst>
              <a:ext uri="{FF2B5EF4-FFF2-40B4-BE49-F238E27FC236}">
                <a16:creationId xmlns:a16="http://schemas.microsoft.com/office/drawing/2014/main" id="{9077DF59-C869-2949-9705-0780E48AB672}"/>
              </a:ext>
            </a:extLst>
          </p:cNvPr>
          <p:cNvSpPr>
            <a:spLocks noGrp="1"/>
          </p:cNvSpPr>
          <p:nvPr>
            <p:ph type="subTitle" idx="1"/>
          </p:nvPr>
        </p:nvSpPr>
        <p:spPr/>
        <p:txBody>
          <a:bodyPr>
            <a:normAutofit fontScale="92500"/>
          </a:bodyPr>
          <a:lstStyle/>
          <a:p>
            <a:r>
              <a:rPr lang="da-DK" b="1" dirty="0">
                <a:latin typeface="Calibri" panose="020F0502020204030204" pitchFamily="34" charset="0"/>
                <a:cs typeface="Calibri" panose="020F0502020204030204" pitchFamily="34" charset="0"/>
              </a:rPr>
              <a:t>Unges perspektiver på, hvad de har brug for i overgangen til at få egen bolig</a:t>
            </a:r>
          </a:p>
        </p:txBody>
      </p:sp>
      <p:sp>
        <p:nvSpPr>
          <p:cNvPr id="7" name="Pladsholder til tekst 6">
            <a:extLst>
              <a:ext uri="{FF2B5EF4-FFF2-40B4-BE49-F238E27FC236}">
                <a16:creationId xmlns:a16="http://schemas.microsoft.com/office/drawing/2014/main" id="{2D312896-41E6-0D4D-80DE-F5D841FF6CFC}"/>
              </a:ext>
            </a:extLst>
          </p:cNvPr>
          <p:cNvSpPr>
            <a:spLocks noGrp="1"/>
          </p:cNvSpPr>
          <p:nvPr>
            <p:ph type="body" sz="quarter" idx="13"/>
          </p:nvPr>
        </p:nvSpPr>
        <p:spPr/>
        <p:txBody>
          <a:bodyPr/>
          <a:lstStyle/>
          <a:p>
            <a:r>
              <a:rPr lang="da-DK" sz="2000" dirty="0">
                <a:latin typeface="Calibri" panose="020F0502020204030204" pitchFamily="34" charset="0"/>
                <a:cs typeface="Calibri" panose="020F0502020204030204" pitchFamily="34" charset="0"/>
              </a:rPr>
              <a:t>For </a:t>
            </a:r>
            <a:r>
              <a:rPr lang="da-DK" sz="2000" dirty="0" err="1">
                <a:latin typeface="Calibri" panose="020F0502020204030204" pitchFamily="34" charset="0"/>
                <a:cs typeface="Calibri" panose="020F0502020204030204" pitchFamily="34" charset="0"/>
              </a:rPr>
              <a:t>Realdania</a:t>
            </a:r>
            <a:r>
              <a:rPr lang="da-DK" sz="2000" dirty="0">
                <a:latin typeface="Calibri" panose="020F0502020204030204" pitchFamily="34" charset="0"/>
                <a:cs typeface="Calibri" panose="020F0502020204030204" pitchFamily="34" charset="0"/>
              </a:rPr>
              <a:t> oktober 2021</a:t>
            </a:r>
          </a:p>
        </p:txBody>
      </p:sp>
      <p:pic>
        <p:nvPicPr>
          <p:cNvPr id="8" name="Billede 7">
            <a:extLst>
              <a:ext uri="{FF2B5EF4-FFF2-40B4-BE49-F238E27FC236}">
                <a16:creationId xmlns:a16="http://schemas.microsoft.com/office/drawing/2014/main" id="{9C85BA63-CC36-4A4B-BD06-06F34D4FF0AF}"/>
              </a:ext>
            </a:extLst>
          </p:cNvPr>
          <p:cNvPicPr>
            <a:picLocks noChangeAspect="1"/>
          </p:cNvPicPr>
          <p:nvPr/>
        </p:nvPicPr>
        <p:blipFill>
          <a:blip r:embed="rId3"/>
          <a:stretch>
            <a:fillRect/>
          </a:stretch>
        </p:blipFill>
        <p:spPr>
          <a:xfrm>
            <a:off x="387467" y="5296037"/>
            <a:ext cx="1081669" cy="653588"/>
          </a:xfrm>
          <a:prstGeom prst="rect">
            <a:avLst/>
          </a:prstGeom>
        </p:spPr>
      </p:pic>
    </p:spTree>
    <p:extLst>
      <p:ext uri="{BB962C8B-B14F-4D97-AF65-F5344CB8AC3E}">
        <p14:creationId xmlns:p14="http://schemas.microsoft.com/office/powerpoint/2010/main" val="1686113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A58B814D-5F8B-F14F-9447-AD5898E749D3}"/>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9</a:t>
            </a:fld>
            <a:endParaRPr lang="da-DK">
              <a:solidFill>
                <a:prstClr val="black">
                  <a:tint val="75000"/>
                </a:prstClr>
              </a:solidFill>
              <a:latin typeface="Calibri"/>
            </a:endParaRPr>
          </a:p>
        </p:txBody>
      </p:sp>
      <p:pic>
        <p:nvPicPr>
          <p:cNvPr id="5" name="Billede 4">
            <a:extLst>
              <a:ext uri="{FF2B5EF4-FFF2-40B4-BE49-F238E27FC236}">
                <a16:creationId xmlns:a16="http://schemas.microsoft.com/office/drawing/2014/main" id="{6833ECF1-7C0F-A64F-A2D8-13E380A8A71C}"/>
              </a:ext>
            </a:extLst>
          </p:cNvPr>
          <p:cNvPicPr>
            <a:picLocks noChangeAspect="1"/>
          </p:cNvPicPr>
          <p:nvPr/>
        </p:nvPicPr>
        <p:blipFill>
          <a:blip r:embed="rId2"/>
          <a:stretch>
            <a:fillRect/>
          </a:stretch>
        </p:blipFill>
        <p:spPr>
          <a:xfrm>
            <a:off x="388800" y="5295600"/>
            <a:ext cx="1081669" cy="653588"/>
          </a:xfrm>
          <a:prstGeom prst="rect">
            <a:avLst/>
          </a:prstGeom>
        </p:spPr>
      </p:pic>
      <p:sp>
        <p:nvSpPr>
          <p:cNvPr id="6" name="Tekstfelt 5">
            <a:extLst>
              <a:ext uri="{FF2B5EF4-FFF2-40B4-BE49-F238E27FC236}">
                <a16:creationId xmlns:a16="http://schemas.microsoft.com/office/drawing/2014/main" id="{AF9B3AF3-DC60-8D49-9D7B-AD0542954C1E}"/>
              </a:ext>
            </a:extLst>
          </p:cNvPr>
          <p:cNvSpPr txBox="1"/>
          <p:nvPr/>
        </p:nvSpPr>
        <p:spPr>
          <a:xfrm>
            <a:off x="2089475" y="1006777"/>
            <a:ext cx="9570720" cy="3847207"/>
          </a:xfrm>
          <a:prstGeom prst="rect">
            <a:avLst/>
          </a:prstGeom>
          <a:solidFill>
            <a:schemeClr val="tx1">
              <a:lumMod val="10000"/>
              <a:lumOff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sz="2400" b="1" dirty="0"/>
              <a:t>Unge: Vi har brug for…</a:t>
            </a:r>
          </a:p>
          <a:p>
            <a:endParaRPr lang="da-DK" dirty="0"/>
          </a:p>
          <a:p>
            <a:pPr marL="285750" indent="-285750">
              <a:spcAft>
                <a:spcPts val="1200"/>
              </a:spcAft>
              <a:buFont typeface="Wingdings" pitchFamily="2" charset="2"/>
              <a:buChar char="§"/>
            </a:pPr>
            <a:r>
              <a:rPr lang="da-DK" dirty="0"/>
              <a:t>Billige boliger, vi har råd til, uanset vores situation.</a:t>
            </a:r>
          </a:p>
          <a:p>
            <a:pPr marL="285750" indent="-285750">
              <a:spcAft>
                <a:spcPts val="1200"/>
              </a:spcAft>
              <a:buFont typeface="Wingdings" pitchFamily="2" charset="2"/>
              <a:buChar char="§"/>
            </a:pPr>
            <a:r>
              <a:rPr lang="da-DK" dirty="0"/>
              <a:t>At få hjælp til at løse de økonomiske klemmer, vi hænger i. Vi har brug for, at nogen tager os alvorligt og søger løsninger sammen med os.</a:t>
            </a:r>
          </a:p>
          <a:p>
            <a:pPr marL="285750" indent="-285750">
              <a:spcAft>
                <a:spcPts val="1200"/>
              </a:spcAft>
              <a:buFont typeface="Wingdings" pitchFamily="2" charset="2"/>
              <a:buChar char="§"/>
            </a:pPr>
            <a:r>
              <a:rPr lang="da-DK" dirty="0"/>
              <a:t>Hjælp til at finde ud af, hvem der kan hjælpe. Vi har brug for, at de professionelle, vi møder, kender mulighederne og bygger broen, hvis de ikke selv kan hjælpe.</a:t>
            </a:r>
          </a:p>
          <a:p>
            <a:pPr marL="285750" indent="-285750">
              <a:spcAft>
                <a:spcPts val="1200"/>
              </a:spcAft>
              <a:buFont typeface="Wingdings" pitchFamily="2" charset="2"/>
              <a:buChar char="§"/>
            </a:pPr>
            <a:r>
              <a:rPr lang="da-DK" dirty="0"/>
              <a:t>At få hjælp til at lære at håndtere vores økonomi fra nogen, vi har tillid til. Hjælp os med at opbygge redskaber og rutiner, som gør vore økonomi gradvist mere stabil.</a:t>
            </a:r>
          </a:p>
          <a:p>
            <a:pPr marL="285750" indent="-285750">
              <a:spcAft>
                <a:spcPts val="1200"/>
              </a:spcAft>
              <a:buFont typeface="Wingdings" pitchFamily="2" charset="2"/>
              <a:buChar char="§"/>
            </a:pPr>
            <a:r>
              <a:rPr lang="da-DK" dirty="0"/>
              <a:t>Hvis vi mister støtten, lige når der begynder at gå godt - og skal starte forfra i systemet, når vi vælter, så bliver vores situation efterhånden værre frem for bedre.</a:t>
            </a:r>
          </a:p>
        </p:txBody>
      </p:sp>
      <p:graphicFrame>
        <p:nvGraphicFramePr>
          <p:cNvPr id="7" name="Diagram 6">
            <a:extLst>
              <a:ext uri="{FF2B5EF4-FFF2-40B4-BE49-F238E27FC236}">
                <a16:creationId xmlns:a16="http://schemas.microsoft.com/office/drawing/2014/main" id="{3C8481A5-158F-A245-9FA0-0E37938D1A4B}"/>
              </a:ext>
            </a:extLst>
          </p:cNvPr>
          <p:cNvGraphicFramePr/>
          <p:nvPr>
            <p:extLst>
              <p:ext uri="{D42A27DB-BD31-4B8C-83A1-F6EECF244321}">
                <p14:modId xmlns:p14="http://schemas.microsoft.com/office/powerpoint/2010/main" val="4142934783"/>
              </p:ext>
            </p:extLst>
          </p:nvPr>
        </p:nvGraphicFramePr>
        <p:xfrm>
          <a:off x="96224" y="259810"/>
          <a:ext cx="1993251" cy="1536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8283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12A29F-00E6-D44B-B674-9DA532D9B410}"/>
              </a:ext>
            </a:extLst>
          </p:cNvPr>
          <p:cNvSpPr>
            <a:spLocks noGrp="1"/>
          </p:cNvSpPr>
          <p:nvPr>
            <p:ph type="title"/>
          </p:nvPr>
        </p:nvSpPr>
        <p:spPr>
          <a:xfrm>
            <a:off x="929634" y="283368"/>
            <a:ext cx="10515600" cy="744538"/>
          </a:xfrm>
        </p:spPr>
        <p:txBody>
          <a:bodyPr>
            <a:normAutofit/>
          </a:bodyPr>
          <a:lstStyle/>
          <a:p>
            <a:pPr algn="ctr"/>
            <a:r>
              <a:rPr lang="da-DK" b="1" dirty="0">
                <a:latin typeface="Calibri" panose="020F0502020204030204" pitchFamily="34" charset="0"/>
                <a:cs typeface="Calibri" panose="020F0502020204030204" pitchFamily="34" charset="0"/>
              </a:rPr>
              <a:t>(Gen)opbygning: Hverdagshåndtering og selvudvikling</a:t>
            </a:r>
          </a:p>
        </p:txBody>
      </p:sp>
      <p:sp>
        <p:nvSpPr>
          <p:cNvPr id="2" name="Pladsholder til slidenummer 1">
            <a:extLst>
              <a:ext uri="{FF2B5EF4-FFF2-40B4-BE49-F238E27FC236}">
                <a16:creationId xmlns:a16="http://schemas.microsoft.com/office/drawing/2014/main" id="{B35F8C72-903A-F540-B9ED-F9E6FD07185A}"/>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10</a:t>
            </a:fld>
            <a:endParaRPr lang="da-DK">
              <a:solidFill>
                <a:prstClr val="black">
                  <a:tint val="75000"/>
                </a:prstClr>
              </a:solidFill>
              <a:latin typeface="Calibri"/>
            </a:endParaRPr>
          </a:p>
        </p:txBody>
      </p:sp>
      <p:pic>
        <p:nvPicPr>
          <p:cNvPr id="5" name="Billede 4">
            <a:extLst>
              <a:ext uri="{FF2B5EF4-FFF2-40B4-BE49-F238E27FC236}">
                <a16:creationId xmlns:a16="http://schemas.microsoft.com/office/drawing/2014/main" id="{528BE9E0-16CD-0C4E-B6B1-359F2F4C9F1F}"/>
              </a:ext>
            </a:extLst>
          </p:cNvPr>
          <p:cNvPicPr>
            <a:picLocks noChangeAspect="1"/>
          </p:cNvPicPr>
          <p:nvPr/>
        </p:nvPicPr>
        <p:blipFill>
          <a:blip r:embed="rId3"/>
          <a:stretch>
            <a:fillRect/>
          </a:stretch>
        </p:blipFill>
        <p:spPr>
          <a:xfrm>
            <a:off x="388800" y="5295600"/>
            <a:ext cx="1081669" cy="653588"/>
          </a:xfrm>
          <a:prstGeom prst="rect">
            <a:avLst/>
          </a:prstGeom>
        </p:spPr>
      </p:pic>
      <p:sp>
        <p:nvSpPr>
          <p:cNvPr id="6" name="Tekstfelt 5">
            <a:extLst>
              <a:ext uri="{FF2B5EF4-FFF2-40B4-BE49-F238E27FC236}">
                <a16:creationId xmlns:a16="http://schemas.microsoft.com/office/drawing/2014/main" id="{33A86B82-A174-F243-B68B-E3F76088CBD0}"/>
              </a:ext>
            </a:extLst>
          </p:cNvPr>
          <p:cNvSpPr txBox="1"/>
          <p:nvPr/>
        </p:nvSpPr>
        <p:spPr>
          <a:xfrm>
            <a:off x="2109600" y="965798"/>
            <a:ext cx="4375283" cy="3416320"/>
          </a:xfrm>
          <a:prstGeom prst="rect">
            <a:avLst/>
          </a:prstGeom>
          <a:solidFill>
            <a:schemeClr val="tx1">
              <a:lumMod val="10000"/>
              <a:lumOff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itchFamily="2" charset="2"/>
              <a:buChar char="v"/>
            </a:pPr>
            <a:r>
              <a:rPr lang="da-DK" dirty="0"/>
              <a:t>Det begynder at vælte ud af rygsækken</a:t>
            </a:r>
          </a:p>
          <a:p>
            <a:pPr marL="285750" indent="-285750">
              <a:buFont typeface="Wingdings" pitchFamily="2" charset="2"/>
              <a:buChar char="v"/>
            </a:pPr>
            <a:endParaRPr lang="da-DK" dirty="0"/>
          </a:p>
          <a:p>
            <a:pPr marL="285750" indent="-285750">
              <a:buFont typeface="Wingdings" pitchFamily="2" charset="2"/>
              <a:buChar char="v"/>
            </a:pPr>
            <a:r>
              <a:rPr lang="da-DK" dirty="0"/>
              <a:t>Adgang til støtte og nogen at dele udfordringerne med</a:t>
            </a:r>
          </a:p>
          <a:p>
            <a:pPr marL="285750" indent="-285750">
              <a:buFont typeface="Wingdings" pitchFamily="2" charset="2"/>
              <a:buChar char="v"/>
            </a:pPr>
            <a:endParaRPr lang="da-DK" dirty="0"/>
          </a:p>
          <a:p>
            <a:pPr marL="285750" indent="-285750">
              <a:buFont typeface="Wingdings" pitchFamily="2" charset="2"/>
              <a:buChar char="v"/>
            </a:pPr>
            <a:r>
              <a:rPr lang="da-DK" dirty="0"/>
              <a:t>Opbygge de gode rutiner, der skaber stabilitet i ens hverdag</a:t>
            </a:r>
          </a:p>
          <a:p>
            <a:pPr marL="285750" indent="-285750">
              <a:buFont typeface="Wingdings" pitchFamily="2" charset="2"/>
              <a:buChar char="v"/>
            </a:pPr>
            <a:endParaRPr lang="da-DK" dirty="0"/>
          </a:p>
          <a:p>
            <a:pPr marL="285750" indent="-285750">
              <a:buFont typeface="Wingdings" pitchFamily="2" charset="2"/>
              <a:buChar char="v"/>
            </a:pPr>
            <a:r>
              <a:rPr lang="da-DK" dirty="0"/>
              <a:t>Man har brug for langsomt at opbygge tiltro til sig selv. Man fejler måske undervejs. Eller bliver i tvivl. Genopbygning er en langsommelig proces</a:t>
            </a:r>
          </a:p>
        </p:txBody>
      </p:sp>
      <p:sp>
        <p:nvSpPr>
          <p:cNvPr id="8" name="Tekstfelt 7">
            <a:extLst>
              <a:ext uri="{FF2B5EF4-FFF2-40B4-BE49-F238E27FC236}">
                <a16:creationId xmlns:a16="http://schemas.microsoft.com/office/drawing/2014/main" id="{AE69D56F-4756-6548-B6DA-258A49D7D24E}"/>
              </a:ext>
            </a:extLst>
          </p:cNvPr>
          <p:cNvSpPr txBox="1"/>
          <p:nvPr/>
        </p:nvSpPr>
        <p:spPr>
          <a:xfrm>
            <a:off x="6883200" y="2921397"/>
            <a:ext cx="4450080" cy="2031325"/>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”Da jeg endelig fik nøglerne til mit eget hjem, åbnede jeg døren og lukkede den igen, satte jeg mig ned på gulvet og græd. Jeg ved ikke, hvordan jeg skal beskrive det, en kæmpe lettelse. Men alligevel er der nogen gange, hvor jeg har lyst til at tage soveposen og gå ud og gør mig selv hjemløs igen”.</a:t>
            </a:r>
          </a:p>
        </p:txBody>
      </p:sp>
      <p:sp>
        <p:nvSpPr>
          <p:cNvPr id="9" name="Tekstfelt 8">
            <a:extLst>
              <a:ext uri="{FF2B5EF4-FFF2-40B4-BE49-F238E27FC236}">
                <a16:creationId xmlns:a16="http://schemas.microsoft.com/office/drawing/2014/main" id="{4C8D2911-1F0E-8F4D-A697-4E451E38071F}"/>
              </a:ext>
            </a:extLst>
          </p:cNvPr>
          <p:cNvSpPr txBox="1"/>
          <p:nvPr/>
        </p:nvSpPr>
        <p:spPr>
          <a:xfrm>
            <a:off x="6883200" y="5153996"/>
            <a:ext cx="4450080" cy="1200329"/>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”Selv hvis man ikke har et arbejde, så skal man have rutiner, det kan godt være svært, for hvad står man op til? Man står op til sig selv”</a:t>
            </a:r>
          </a:p>
        </p:txBody>
      </p:sp>
      <p:sp>
        <p:nvSpPr>
          <p:cNvPr id="10" name="Tekstfelt 9">
            <a:extLst>
              <a:ext uri="{FF2B5EF4-FFF2-40B4-BE49-F238E27FC236}">
                <a16:creationId xmlns:a16="http://schemas.microsoft.com/office/drawing/2014/main" id="{75018939-B26D-9F4E-9736-DD943F3E2F26}"/>
              </a:ext>
            </a:extLst>
          </p:cNvPr>
          <p:cNvSpPr txBox="1"/>
          <p:nvPr/>
        </p:nvSpPr>
        <p:spPr>
          <a:xfrm>
            <a:off x="6883200" y="965797"/>
            <a:ext cx="4450080" cy="1754326"/>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”Når ens bagland ligesom er stabilt, så kan man begynde at arbejde med sig selv og det at have været hjemløs. Hvis ikke du har et sted, du kan være, så er det svært at begynde at arbejde med sig selv, fordi der er for meget rod.”</a:t>
            </a:r>
          </a:p>
        </p:txBody>
      </p:sp>
      <p:graphicFrame>
        <p:nvGraphicFramePr>
          <p:cNvPr id="11" name="Diagram 10">
            <a:extLst>
              <a:ext uri="{FF2B5EF4-FFF2-40B4-BE49-F238E27FC236}">
                <a16:creationId xmlns:a16="http://schemas.microsoft.com/office/drawing/2014/main" id="{897BB92C-BEBE-7D44-AA67-0C751E238677}"/>
              </a:ext>
            </a:extLst>
          </p:cNvPr>
          <p:cNvGraphicFramePr/>
          <p:nvPr>
            <p:extLst>
              <p:ext uri="{D42A27DB-BD31-4B8C-83A1-F6EECF244321}">
                <p14:modId xmlns:p14="http://schemas.microsoft.com/office/powerpoint/2010/main" val="2483993177"/>
              </p:ext>
            </p:extLst>
          </p:nvPr>
        </p:nvGraphicFramePr>
        <p:xfrm>
          <a:off x="96224" y="259810"/>
          <a:ext cx="1993251" cy="1536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kstfelt 11">
            <a:extLst>
              <a:ext uri="{FF2B5EF4-FFF2-40B4-BE49-F238E27FC236}">
                <a16:creationId xmlns:a16="http://schemas.microsoft.com/office/drawing/2014/main" id="{9B042F43-E65A-2F4A-8C9F-F453BC1E8EEB}"/>
              </a:ext>
            </a:extLst>
          </p:cNvPr>
          <p:cNvSpPr txBox="1"/>
          <p:nvPr/>
        </p:nvSpPr>
        <p:spPr>
          <a:xfrm>
            <a:off x="2099089" y="4496672"/>
            <a:ext cx="4459365" cy="2031325"/>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”Jeg tror, at jeg bruger mit træning sindssygt meget. Det er en lille rutine, men for at man får en rutine, skal du ligesom lave en. Hvis du laver noget, der giver mening for dig og nogen du klan lide, så er det lettere at holde fast”</a:t>
            </a:r>
          </a:p>
          <a:p>
            <a:pPr marL="285750" indent="-285750">
              <a:buFont typeface="Wingdings" pitchFamily="2" charset="2"/>
              <a:buChar char="v"/>
            </a:pPr>
            <a:endParaRPr lang="da-DK" dirty="0"/>
          </a:p>
        </p:txBody>
      </p:sp>
    </p:spTree>
    <p:extLst>
      <p:ext uri="{BB962C8B-B14F-4D97-AF65-F5344CB8AC3E}">
        <p14:creationId xmlns:p14="http://schemas.microsoft.com/office/powerpoint/2010/main" val="4153956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71894031-7937-514B-BE34-964E513EFFCD}"/>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11</a:t>
            </a:fld>
            <a:endParaRPr lang="da-DK">
              <a:solidFill>
                <a:prstClr val="black">
                  <a:tint val="75000"/>
                </a:prstClr>
              </a:solidFill>
              <a:latin typeface="Calibri"/>
            </a:endParaRPr>
          </a:p>
        </p:txBody>
      </p:sp>
      <p:pic>
        <p:nvPicPr>
          <p:cNvPr id="5" name="Billede 4">
            <a:extLst>
              <a:ext uri="{FF2B5EF4-FFF2-40B4-BE49-F238E27FC236}">
                <a16:creationId xmlns:a16="http://schemas.microsoft.com/office/drawing/2014/main" id="{FF24676B-1BF1-4547-A6C6-5ECB7F156ABE}"/>
              </a:ext>
            </a:extLst>
          </p:cNvPr>
          <p:cNvPicPr>
            <a:picLocks noChangeAspect="1"/>
          </p:cNvPicPr>
          <p:nvPr/>
        </p:nvPicPr>
        <p:blipFill>
          <a:blip r:embed="rId2"/>
          <a:stretch>
            <a:fillRect/>
          </a:stretch>
        </p:blipFill>
        <p:spPr>
          <a:xfrm>
            <a:off x="388800" y="5295600"/>
            <a:ext cx="1081669" cy="653588"/>
          </a:xfrm>
          <a:prstGeom prst="rect">
            <a:avLst/>
          </a:prstGeom>
        </p:spPr>
      </p:pic>
      <p:sp>
        <p:nvSpPr>
          <p:cNvPr id="6" name="Tekstfelt 5">
            <a:extLst>
              <a:ext uri="{FF2B5EF4-FFF2-40B4-BE49-F238E27FC236}">
                <a16:creationId xmlns:a16="http://schemas.microsoft.com/office/drawing/2014/main" id="{D7A58540-6C85-CC4B-811D-851F79F8AF12}"/>
              </a:ext>
            </a:extLst>
          </p:cNvPr>
          <p:cNvSpPr txBox="1"/>
          <p:nvPr/>
        </p:nvSpPr>
        <p:spPr>
          <a:xfrm>
            <a:off x="2091600" y="1365052"/>
            <a:ext cx="9570720" cy="3262432"/>
          </a:xfrm>
          <a:prstGeom prst="rect">
            <a:avLst/>
          </a:prstGeom>
          <a:solidFill>
            <a:schemeClr val="tx1">
              <a:lumMod val="10000"/>
              <a:lumOff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sz="2400" b="1" dirty="0"/>
              <a:t>Unge: Vi har brug for…</a:t>
            </a:r>
          </a:p>
          <a:p>
            <a:endParaRPr lang="da-DK" dirty="0"/>
          </a:p>
          <a:p>
            <a:pPr marL="285750" indent="-285750">
              <a:spcAft>
                <a:spcPts val="1200"/>
              </a:spcAft>
              <a:buFont typeface="Wingdings" pitchFamily="2" charset="2"/>
              <a:buChar char="§"/>
            </a:pPr>
            <a:r>
              <a:rPr lang="da-DK" dirty="0"/>
              <a:t>Hjælp til det, ”der larmer”, når vi sænker paraderne. Det kræver, at nogen ser det, og vi får adgang til hjælp, støtte og behandling.</a:t>
            </a:r>
          </a:p>
          <a:p>
            <a:pPr marL="285750" indent="-285750">
              <a:spcAft>
                <a:spcPts val="1200"/>
              </a:spcAft>
              <a:buFont typeface="Wingdings" pitchFamily="2" charset="2"/>
              <a:buChar char="§"/>
            </a:pPr>
            <a:r>
              <a:rPr lang="da-DK" dirty="0"/>
              <a:t>Hjælp til at bygge (små) rutiner, som giver mening for os. Gennem rutiner genopbygger vi en hverdag, der fungerer. Vi har brug for sparring og ideer, men også til at finde ud af hvad der giver os glæde og stabilitet.</a:t>
            </a:r>
          </a:p>
          <a:p>
            <a:pPr marL="285750" indent="-285750">
              <a:spcAft>
                <a:spcPts val="1200"/>
              </a:spcAft>
              <a:buFont typeface="Wingdings" pitchFamily="2" charset="2"/>
              <a:buChar char="§"/>
            </a:pPr>
            <a:r>
              <a:rPr lang="da-DK" dirty="0"/>
              <a:t>At nogen prikker til os og hjælper med at udnytte den udviklingsmulighed, det er at få ro på boligfronten. At de hepper, følger op og går ved siden af os, mens vi genopbygger hverdagen og troen på os selv.</a:t>
            </a:r>
          </a:p>
        </p:txBody>
      </p:sp>
      <p:graphicFrame>
        <p:nvGraphicFramePr>
          <p:cNvPr id="7" name="Diagram 6">
            <a:extLst>
              <a:ext uri="{FF2B5EF4-FFF2-40B4-BE49-F238E27FC236}">
                <a16:creationId xmlns:a16="http://schemas.microsoft.com/office/drawing/2014/main" id="{CAE972ED-6DDB-5E46-BA0A-180A656088B5}"/>
              </a:ext>
            </a:extLst>
          </p:cNvPr>
          <p:cNvGraphicFramePr/>
          <p:nvPr>
            <p:extLst>
              <p:ext uri="{D42A27DB-BD31-4B8C-83A1-F6EECF244321}">
                <p14:modId xmlns:p14="http://schemas.microsoft.com/office/powerpoint/2010/main" val="2483993177"/>
              </p:ext>
            </p:extLst>
          </p:nvPr>
        </p:nvGraphicFramePr>
        <p:xfrm>
          <a:off x="96224" y="259810"/>
          <a:ext cx="1993251" cy="1536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666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F7FA5E2-545D-5448-B771-64A20399593F}"/>
              </a:ext>
            </a:extLst>
          </p:cNvPr>
          <p:cNvSpPr>
            <a:spLocks noGrp="1"/>
          </p:cNvSpPr>
          <p:nvPr>
            <p:ph type="title"/>
          </p:nvPr>
        </p:nvSpPr>
        <p:spPr>
          <a:xfrm>
            <a:off x="838200" y="985194"/>
            <a:ext cx="10515600" cy="744538"/>
          </a:xfrm>
        </p:spPr>
        <p:txBody>
          <a:bodyPr>
            <a:normAutofit/>
          </a:bodyPr>
          <a:lstStyle/>
          <a:p>
            <a:r>
              <a:rPr lang="da-DK" sz="4000" b="1" dirty="0">
                <a:latin typeface="Calibri" panose="020F0502020204030204" pitchFamily="34" charset="0"/>
                <a:cs typeface="Calibri" panose="020F0502020204030204" pitchFamily="34" charset="0"/>
              </a:rPr>
              <a:t>Kort refleksion med sidemanden</a:t>
            </a:r>
          </a:p>
        </p:txBody>
      </p:sp>
      <p:sp>
        <p:nvSpPr>
          <p:cNvPr id="4" name="Pladsholder til indhold 3">
            <a:extLst>
              <a:ext uri="{FF2B5EF4-FFF2-40B4-BE49-F238E27FC236}">
                <a16:creationId xmlns:a16="http://schemas.microsoft.com/office/drawing/2014/main" id="{D544E855-CE42-AB46-AAF0-846BF139B0F2}"/>
              </a:ext>
            </a:extLst>
          </p:cNvPr>
          <p:cNvSpPr>
            <a:spLocks noGrp="1"/>
          </p:cNvSpPr>
          <p:nvPr>
            <p:ph idx="1"/>
          </p:nvPr>
        </p:nvSpPr>
        <p:spPr/>
        <p:txBody>
          <a:bodyPr/>
          <a:lstStyle/>
          <a:p>
            <a:endParaRPr lang="da-DK" dirty="0">
              <a:solidFill>
                <a:schemeClr val="tx1"/>
              </a:solidFill>
            </a:endParaRPr>
          </a:p>
          <a:p>
            <a:endParaRPr lang="da-DK" dirty="0">
              <a:solidFill>
                <a:schemeClr val="tx1"/>
              </a:solidFill>
            </a:endParaRPr>
          </a:p>
          <a:p>
            <a:pPr marL="0" indent="0">
              <a:buNone/>
            </a:pPr>
            <a:r>
              <a:rPr lang="da-DK" sz="3200" dirty="0">
                <a:solidFill>
                  <a:schemeClr val="tx1"/>
                </a:solidFill>
                <a:latin typeface="Calibri" panose="020F0502020204030204" pitchFamily="34" charset="0"/>
                <a:cs typeface="Calibri" panose="020F0502020204030204" pitchFamily="34" charset="0"/>
              </a:rPr>
              <a:t>Hvad blev du mest optaget?</a:t>
            </a:r>
          </a:p>
          <a:p>
            <a:pPr marL="0" indent="0">
              <a:buNone/>
            </a:pPr>
            <a:r>
              <a:rPr lang="da-DK" sz="3200" dirty="0">
                <a:solidFill>
                  <a:schemeClr val="tx1"/>
                </a:solidFill>
                <a:latin typeface="Calibri" panose="020F0502020204030204" pitchFamily="34" charset="0"/>
                <a:cs typeface="Calibri" panose="020F0502020204030204" pitchFamily="34" charset="0"/>
              </a:rPr>
              <a:t>Hvad overraskede dig mest?</a:t>
            </a:r>
          </a:p>
        </p:txBody>
      </p:sp>
      <p:sp>
        <p:nvSpPr>
          <p:cNvPr id="2" name="Pladsholder til slidenummer 1">
            <a:extLst>
              <a:ext uri="{FF2B5EF4-FFF2-40B4-BE49-F238E27FC236}">
                <a16:creationId xmlns:a16="http://schemas.microsoft.com/office/drawing/2014/main" id="{D62CA0AE-AA0C-E345-969D-BDEF2795E748}"/>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12</a:t>
            </a:fld>
            <a:endParaRPr lang="da-DK">
              <a:solidFill>
                <a:prstClr val="black">
                  <a:tint val="75000"/>
                </a:prstClr>
              </a:solidFill>
              <a:latin typeface="Calibri"/>
            </a:endParaRPr>
          </a:p>
        </p:txBody>
      </p:sp>
      <p:pic>
        <p:nvPicPr>
          <p:cNvPr id="6" name="Billede 5">
            <a:extLst>
              <a:ext uri="{FF2B5EF4-FFF2-40B4-BE49-F238E27FC236}">
                <a16:creationId xmlns:a16="http://schemas.microsoft.com/office/drawing/2014/main" id="{FC9E1B1E-AB8E-5A42-9762-22E8B2F79AD8}"/>
              </a:ext>
            </a:extLst>
          </p:cNvPr>
          <p:cNvPicPr>
            <a:picLocks noChangeAspect="1"/>
          </p:cNvPicPr>
          <p:nvPr/>
        </p:nvPicPr>
        <p:blipFill>
          <a:blip r:embed="rId2"/>
          <a:stretch>
            <a:fillRect/>
          </a:stretch>
        </p:blipFill>
        <p:spPr>
          <a:xfrm>
            <a:off x="7473696" y="1514475"/>
            <a:ext cx="3563542" cy="4056652"/>
          </a:xfrm>
          <a:prstGeom prst="rect">
            <a:avLst/>
          </a:prstGeom>
        </p:spPr>
      </p:pic>
      <p:pic>
        <p:nvPicPr>
          <p:cNvPr id="7" name="Billede 6">
            <a:extLst>
              <a:ext uri="{FF2B5EF4-FFF2-40B4-BE49-F238E27FC236}">
                <a16:creationId xmlns:a16="http://schemas.microsoft.com/office/drawing/2014/main" id="{6C8A9A0F-CC69-5A4F-96F8-570FA26861BE}"/>
              </a:ext>
            </a:extLst>
          </p:cNvPr>
          <p:cNvPicPr>
            <a:picLocks noChangeAspect="1"/>
          </p:cNvPicPr>
          <p:nvPr/>
        </p:nvPicPr>
        <p:blipFill>
          <a:blip r:embed="rId3"/>
          <a:stretch>
            <a:fillRect/>
          </a:stretch>
        </p:blipFill>
        <p:spPr>
          <a:xfrm>
            <a:off x="388800" y="5295600"/>
            <a:ext cx="1081669" cy="653588"/>
          </a:xfrm>
          <a:prstGeom prst="rect">
            <a:avLst/>
          </a:prstGeom>
        </p:spPr>
      </p:pic>
    </p:spTree>
    <p:extLst>
      <p:ext uri="{BB962C8B-B14F-4D97-AF65-F5344CB8AC3E}">
        <p14:creationId xmlns:p14="http://schemas.microsoft.com/office/powerpoint/2010/main" val="300816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BD063-8480-B340-ADF4-6DC5FA09FE45}"/>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6A18EE14-7E3C-BC43-80EE-21462EDCA4A9}"/>
              </a:ext>
            </a:extLst>
          </p:cNvPr>
          <p:cNvSpPr>
            <a:spLocks noGrp="1"/>
          </p:cNvSpPr>
          <p:nvPr>
            <p:ph idx="1"/>
          </p:nvPr>
        </p:nvSpPr>
        <p:spPr/>
        <p:txBody>
          <a:bodyPr/>
          <a:lstStyle/>
          <a:p>
            <a:endParaRPr lang="da-DK"/>
          </a:p>
        </p:txBody>
      </p:sp>
      <p:sp>
        <p:nvSpPr>
          <p:cNvPr id="4" name="Pladsholder til slidenummer 3">
            <a:extLst>
              <a:ext uri="{FF2B5EF4-FFF2-40B4-BE49-F238E27FC236}">
                <a16:creationId xmlns:a16="http://schemas.microsoft.com/office/drawing/2014/main" id="{E7E7F148-730D-BF48-BF96-FBDBA1960454}"/>
              </a:ext>
            </a:extLst>
          </p:cNvPr>
          <p:cNvSpPr>
            <a:spLocks noGrp="1"/>
          </p:cNvSpPr>
          <p:nvPr>
            <p:ph type="sldNum" sz="quarter" idx="12"/>
          </p:nvPr>
        </p:nvSpPr>
        <p:spPr/>
        <p:txBody>
          <a:bodyPr/>
          <a:lstStyle/>
          <a:p>
            <a:fld id="{0FC68FA7-9FE7-9D40-B5A3-ECF8BEBEB525}" type="slidenum">
              <a:rPr lang="en-US" smtClean="0"/>
              <a:t>13</a:t>
            </a:fld>
            <a:endParaRPr lang="en-US"/>
          </a:p>
        </p:txBody>
      </p:sp>
    </p:spTree>
    <p:extLst>
      <p:ext uri="{BB962C8B-B14F-4D97-AF65-F5344CB8AC3E}">
        <p14:creationId xmlns:p14="http://schemas.microsoft.com/office/powerpoint/2010/main" val="2034822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92446A75-ADEE-2848-A085-7C2E5F9E442C}"/>
              </a:ext>
            </a:extLst>
          </p:cNvPr>
          <p:cNvSpPr>
            <a:spLocks noGrp="1"/>
          </p:cNvSpPr>
          <p:nvPr>
            <p:ph idx="1"/>
          </p:nvPr>
        </p:nvSpPr>
        <p:spPr>
          <a:xfrm>
            <a:off x="874776" y="651422"/>
            <a:ext cx="10528300" cy="5410639"/>
          </a:xfrm>
        </p:spPr>
        <p:txBody>
          <a:bodyPr>
            <a:normAutofit/>
          </a:bodyPr>
          <a:lstStyle/>
          <a:p>
            <a:pPr marL="0" indent="0" algn="ctr">
              <a:buNone/>
            </a:pPr>
            <a:r>
              <a:rPr lang="da-DK" sz="2400" b="1" dirty="0">
                <a:solidFill>
                  <a:schemeClr val="tx1"/>
                </a:solidFill>
                <a:latin typeface="Calibri" panose="020F0502020204030204" pitchFamily="34" charset="0"/>
                <a:cs typeface="Calibri" panose="020F0502020204030204" pitchFamily="34" charset="0"/>
              </a:rPr>
              <a:t>Hvordan kan kommunale aktører og civilsamfundsaktører i et strategisk og praktisk samarbejde bruge hinandens styrker i arbejdet med at understøtte de unge i overgangen fra hjemløshed til egen bolig?</a:t>
            </a:r>
          </a:p>
        </p:txBody>
      </p:sp>
      <p:sp>
        <p:nvSpPr>
          <p:cNvPr id="2" name="Pladsholder til slidenummer 1">
            <a:extLst>
              <a:ext uri="{FF2B5EF4-FFF2-40B4-BE49-F238E27FC236}">
                <a16:creationId xmlns:a16="http://schemas.microsoft.com/office/drawing/2014/main" id="{F5EECD97-8089-5E40-883C-C3E6EBC4E280}"/>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14</a:t>
            </a:fld>
            <a:endParaRPr lang="da-DK">
              <a:solidFill>
                <a:prstClr val="black">
                  <a:tint val="75000"/>
                </a:prstClr>
              </a:solidFill>
              <a:latin typeface="Calibri"/>
            </a:endParaRPr>
          </a:p>
        </p:txBody>
      </p:sp>
      <p:pic>
        <p:nvPicPr>
          <p:cNvPr id="5" name="Billede 4">
            <a:extLst>
              <a:ext uri="{FF2B5EF4-FFF2-40B4-BE49-F238E27FC236}">
                <a16:creationId xmlns:a16="http://schemas.microsoft.com/office/drawing/2014/main" id="{DE287A13-A655-4E41-8508-76BA206DC56C}"/>
              </a:ext>
            </a:extLst>
          </p:cNvPr>
          <p:cNvPicPr>
            <a:picLocks noChangeAspect="1"/>
          </p:cNvPicPr>
          <p:nvPr/>
        </p:nvPicPr>
        <p:blipFill>
          <a:blip r:embed="rId3"/>
          <a:stretch>
            <a:fillRect/>
          </a:stretch>
        </p:blipFill>
        <p:spPr>
          <a:xfrm>
            <a:off x="4839438" y="2202861"/>
            <a:ext cx="2912644" cy="3315685"/>
          </a:xfrm>
          <a:prstGeom prst="rect">
            <a:avLst/>
          </a:prstGeom>
        </p:spPr>
      </p:pic>
      <p:pic>
        <p:nvPicPr>
          <p:cNvPr id="6" name="Billede 5">
            <a:extLst>
              <a:ext uri="{FF2B5EF4-FFF2-40B4-BE49-F238E27FC236}">
                <a16:creationId xmlns:a16="http://schemas.microsoft.com/office/drawing/2014/main" id="{D4FE7D35-D5CE-954B-BE0F-8F05578D02DC}"/>
              </a:ext>
            </a:extLst>
          </p:cNvPr>
          <p:cNvPicPr>
            <a:picLocks noChangeAspect="1"/>
          </p:cNvPicPr>
          <p:nvPr/>
        </p:nvPicPr>
        <p:blipFill>
          <a:blip r:embed="rId4"/>
          <a:stretch>
            <a:fillRect/>
          </a:stretch>
        </p:blipFill>
        <p:spPr>
          <a:xfrm>
            <a:off x="8200392" y="2202861"/>
            <a:ext cx="2870200" cy="3372618"/>
          </a:xfrm>
          <a:prstGeom prst="rect">
            <a:avLst/>
          </a:prstGeom>
        </p:spPr>
      </p:pic>
      <p:pic>
        <p:nvPicPr>
          <p:cNvPr id="8" name="Billede 7">
            <a:extLst>
              <a:ext uri="{FF2B5EF4-FFF2-40B4-BE49-F238E27FC236}">
                <a16:creationId xmlns:a16="http://schemas.microsoft.com/office/drawing/2014/main" id="{F0B3CEA8-85AA-1D4D-ADA8-371109C84F53}"/>
              </a:ext>
            </a:extLst>
          </p:cNvPr>
          <p:cNvPicPr>
            <a:picLocks noChangeAspect="1"/>
          </p:cNvPicPr>
          <p:nvPr/>
        </p:nvPicPr>
        <p:blipFill>
          <a:blip r:embed="rId5"/>
          <a:stretch>
            <a:fillRect/>
          </a:stretch>
        </p:blipFill>
        <p:spPr>
          <a:xfrm>
            <a:off x="388800" y="5295600"/>
            <a:ext cx="1081669" cy="653588"/>
          </a:xfrm>
          <a:prstGeom prst="rect">
            <a:avLst/>
          </a:prstGeom>
        </p:spPr>
      </p:pic>
    </p:spTree>
    <p:extLst>
      <p:ext uri="{BB962C8B-B14F-4D97-AF65-F5344CB8AC3E}">
        <p14:creationId xmlns:p14="http://schemas.microsoft.com/office/powerpoint/2010/main" val="2547576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7DF09B6F-BDF6-D342-9D29-6E7312EB6124}"/>
              </a:ext>
            </a:extLst>
          </p:cNvPr>
          <p:cNvPicPr>
            <a:picLocks noGrp="1" noChangeAspect="1"/>
          </p:cNvPicPr>
          <p:nvPr>
            <p:ph idx="1"/>
          </p:nvPr>
        </p:nvPicPr>
        <p:blipFill>
          <a:blip r:embed="rId2"/>
          <a:stretch>
            <a:fillRect/>
          </a:stretch>
        </p:blipFill>
        <p:spPr>
          <a:xfrm>
            <a:off x="7184571" y="1579"/>
            <a:ext cx="5007429" cy="6856421"/>
          </a:xfrm>
        </p:spPr>
      </p:pic>
      <p:sp>
        <p:nvSpPr>
          <p:cNvPr id="2" name="Titel 1">
            <a:extLst>
              <a:ext uri="{FF2B5EF4-FFF2-40B4-BE49-F238E27FC236}">
                <a16:creationId xmlns:a16="http://schemas.microsoft.com/office/drawing/2014/main" id="{333D0F50-2E55-0C42-BF21-D61FBE1292B0}"/>
              </a:ext>
            </a:extLst>
          </p:cNvPr>
          <p:cNvSpPr>
            <a:spLocks noGrp="1"/>
          </p:cNvSpPr>
          <p:nvPr>
            <p:ph type="title"/>
          </p:nvPr>
        </p:nvSpPr>
        <p:spPr>
          <a:xfrm>
            <a:off x="388800" y="129630"/>
            <a:ext cx="10319818" cy="744538"/>
          </a:xfrm>
        </p:spPr>
        <p:txBody>
          <a:bodyPr/>
          <a:lstStyle/>
          <a:p>
            <a:r>
              <a:rPr lang="da-DK" b="1" dirty="0">
                <a:latin typeface="Calibri" panose="020F0502020204030204" pitchFamily="34" charset="0"/>
                <a:cs typeface="Calibri" panose="020F0502020204030204" pitchFamily="34" charset="0"/>
              </a:rPr>
              <a:t>Sådan gjorde vi…</a:t>
            </a:r>
          </a:p>
        </p:txBody>
      </p:sp>
      <p:sp>
        <p:nvSpPr>
          <p:cNvPr id="4" name="Pladsholder til slidenummer 3">
            <a:extLst>
              <a:ext uri="{FF2B5EF4-FFF2-40B4-BE49-F238E27FC236}">
                <a16:creationId xmlns:a16="http://schemas.microsoft.com/office/drawing/2014/main" id="{0405325A-B6AD-A24D-BD05-260CA632F7FC}"/>
              </a:ext>
            </a:extLst>
          </p:cNvPr>
          <p:cNvSpPr>
            <a:spLocks noGrp="1"/>
          </p:cNvSpPr>
          <p:nvPr>
            <p:ph type="sldNum" sz="quarter" idx="12"/>
          </p:nvPr>
        </p:nvSpPr>
        <p:spPr/>
        <p:txBody>
          <a:bodyPr/>
          <a:lstStyle/>
          <a:p>
            <a:fld id="{0FC68FA7-9FE7-9D40-B5A3-ECF8BEBEB525}" type="slidenum">
              <a:rPr lang="en-US" smtClean="0"/>
              <a:t>15</a:t>
            </a:fld>
            <a:endParaRPr lang="en-US"/>
          </a:p>
        </p:txBody>
      </p:sp>
      <p:sp>
        <p:nvSpPr>
          <p:cNvPr id="7" name="Tekstfelt 6">
            <a:extLst>
              <a:ext uri="{FF2B5EF4-FFF2-40B4-BE49-F238E27FC236}">
                <a16:creationId xmlns:a16="http://schemas.microsoft.com/office/drawing/2014/main" id="{D6E3AB4E-E49F-5B4D-8B2A-AD0BFA1CA658}"/>
              </a:ext>
            </a:extLst>
          </p:cNvPr>
          <p:cNvSpPr txBox="1"/>
          <p:nvPr/>
        </p:nvSpPr>
        <p:spPr>
          <a:xfrm>
            <a:off x="388800" y="919791"/>
            <a:ext cx="6737424" cy="4862870"/>
          </a:xfrm>
          <a:prstGeom prst="rect">
            <a:avLst/>
          </a:prstGeom>
          <a:noFill/>
        </p:spPr>
        <p:txBody>
          <a:bodyPr wrap="square" rtlCol="0">
            <a:spAutoFit/>
          </a:bodyPr>
          <a:lstStyle/>
          <a:p>
            <a:r>
              <a:rPr lang="da-DK" sz="1600" dirty="0"/>
              <a:t>Denne publikation tager udgangspunkt i de ungeperspektiver som præsenteres i publikationen </a:t>
            </a:r>
            <a:r>
              <a:rPr lang="da-DK" sz="1600" i="1" dirty="0"/>
              <a:t>Fra hjemløshed til egen bolig – Unges perspektiver på, hvad de har brug for i overgange til at få egen bolig.</a:t>
            </a:r>
          </a:p>
          <a:p>
            <a:endParaRPr lang="da-DK" sz="1600" dirty="0"/>
          </a:p>
          <a:p>
            <a:r>
              <a:rPr lang="da-DK" sz="1600" dirty="0"/>
              <a:t>Workshop med fagfolk fra kommuner, civilsamfundsorganisationer, Socialstyrelsen og Hjem til Alle Alliancen. Den præsenterede indledningsvis de unges perspektiver og derefter drøftede deltagerne vigtige pointer og opmærksomhedspunkter i forhold til samarbejdet mellem kommuner og civilsamfundsorganisationer. </a:t>
            </a:r>
          </a:p>
          <a:p>
            <a:endParaRPr lang="da-DK" sz="1600" dirty="0"/>
          </a:p>
          <a:p>
            <a:r>
              <a:rPr lang="da-DK" sz="1600" dirty="0"/>
              <a:t>Supplerende, individuelle interview med bl.a. Odense Kommune og Københavns Kommune. </a:t>
            </a:r>
          </a:p>
          <a:p>
            <a:endParaRPr lang="da-DK" sz="1600" dirty="0"/>
          </a:p>
          <a:p>
            <a:r>
              <a:rPr lang="da-DK" sz="1600" dirty="0"/>
              <a:t>Research om, hvilke civilsamfundsorganisationer, der kan imødekomme nogle af de behov, som de unge formulerer, er lavet i samarbejde med bl.a. Hjem til Alle Alliancen. </a:t>
            </a:r>
          </a:p>
          <a:p>
            <a:endParaRPr lang="da-DK" sz="1600" dirty="0"/>
          </a:p>
          <a:p>
            <a:endParaRPr lang="da-DK" sz="1600" i="1" dirty="0"/>
          </a:p>
          <a:p>
            <a:endParaRPr lang="da-DK" sz="1600" dirty="0"/>
          </a:p>
        </p:txBody>
      </p:sp>
      <p:pic>
        <p:nvPicPr>
          <p:cNvPr id="8" name="Billede 7">
            <a:extLst>
              <a:ext uri="{FF2B5EF4-FFF2-40B4-BE49-F238E27FC236}">
                <a16:creationId xmlns:a16="http://schemas.microsoft.com/office/drawing/2014/main" id="{4BE34442-EF4C-EA46-97FE-200528410DB9}"/>
              </a:ext>
            </a:extLst>
          </p:cNvPr>
          <p:cNvPicPr>
            <a:picLocks noChangeAspect="1"/>
          </p:cNvPicPr>
          <p:nvPr/>
        </p:nvPicPr>
        <p:blipFill>
          <a:blip r:embed="rId3"/>
          <a:stretch>
            <a:fillRect/>
          </a:stretch>
        </p:blipFill>
        <p:spPr>
          <a:xfrm>
            <a:off x="388800" y="5295600"/>
            <a:ext cx="1081669" cy="653588"/>
          </a:xfrm>
          <a:prstGeom prst="rect">
            <a:avLst/>
          </a:prstGeom>
        </p:spPr>
      </p:pic>
    </p:spTree>
    <p:extLst>
      <p:ext uri="{BB962C8B-B14F-4D97-AF65-F5344CB8AC3E}">
        <p14:creationId xmlns:p14="http://schemas.microsoft.com/office/powerpoint/2010/main" val="1713018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44C31D66-C6F6-1541-B533-0248EACF6101}"/>
              </a:ext>
            </a:extLst>
          </p:cNvPr>
          <p:cNvPicPr>
            <a:picLocks noGrp="1" noChangeAspect="1"/>
          </p:cNvPicPr>
          <p:nvPr>
            <p:ph idx="1"/>
          </p:nvPr>
        </p:nvPicPr>
        <p:blipFill>
          <a:blip r:embed="rId2"/>
          <a:stretch>
            <a:fillRect/>
          </a:stretch>
        </p:blipFill>
        <p:spPr>
          <a:xfrm>
            <a:off x="0" y="0"/>
            <a:ext cx="3780263" cy="4971869"/>
          </a:xfrm>
        </p:spPr>
      </p:pic>
      <p:sp>
        <p:nvSpPr>
          <p:cNvPr id="4" name="Pladsholder til slidenummer 3">
            <a:extLst>
              <a:ext uri="{FF2B5EF4-FFF2-40B4-BE49-F238E27FC236}">
                <a16:creationId xmlns:a16="http://schemas.microsoft.com/office/drawing/2014/main" id="{6A9EDD2A-44C9-6446-BFEB-03907E57A017}"/>
              </a:ext>
            </a:extLst>
          </p:cNvPr>
          <p:cNvSpPr>
            <a:spLocks noGrp="1"/>
          </p:cNvSpPr>
          <p:nvPr>
            <p:ph type="sldNum" sz="quarter" idx="12"/>
          </p:nvPr>
        </p:nvSpPr>
        <p:spPr/>
        <p:txBody>
          <a:bodyPr/>
          <a:lstStyle/>
          <a:p>
            <a:fld id="{0FC68FA7-9FE7-9D40-B5A3-ECF8BEBEB525}" type="slidenum">
              <a:rPr lang="en-US" smtClean="0"/>
              <a:t>16</a:t>
            </a:fld>
            <a:endParaRPr lang="en-US"/>
          </a:p>
        </p:txBody>
      </p:sp>
      <p:sp>
        <p:nvSpPr>
          <p:cNvPr id="8" name="Tekstfelt 7">
            <a:extLst>
              <a:ext uri="{FF2B5EF4-FFF2-40B4-BE49-F238E27FC236}">
                <a16:creationId xmlns:a16="http://schemas.microsoft.com/office/drawing/2014/main" id="{A95CCD6B-2B33-B747-AA7D-06B2BADE02D0}"/>
              </a:ext>
            </a:extLst>
          </p:cNvPr>
          <p:cNvSpPr txBox="1"/>
          <p:nvPr/>
        </p:nvSpPr>
        <p:spPr>
          <a:xfrm>
            <a:off x="4248280" y="419100"/>
            <a:ext cx="7828545" cy="4524315"/>
          </a:xfrm>
          <a:prstGeom prst="rect">
            <a:avLst/>
          </a:prstGeom>
          <a:noFill/>
        </p:spPr>
        <p:txBody>
          <a:bodyPr wrap="square" rtlCol="0">
            <a:spAutoFit/>
          </a:bodyPr>
          <a:lstStyle/>
          <a:p>
            <a:endParaRPr lang="da-DK" b="1" dirty="0">
              <a:latin typeface="Calibri" panose="020F0502020204030204" pitchFamily="34" charset="0"/>
              <a:cs typeface="Calibri" panose="020F0502020204030204" pitchFamily="34" charset="0"/>
            </a:endParaRPr>
          </a:p>
          <a:p>
            <a:r>
              <a:rPr lang="da-DK" dirty="0">
                <a:latin typeface="Calibri" panose="020F0502020204030204" pitchFamily="34" charset="0"/>
                <a:cs typeface="Calibri" panose="020F0502020204030204" pitchFamily="34" charset="0"/>
              </a:rPr>
              <a:t>Principperne i </a:t>
            </a:r>
            <a:r>
              <a:rPr lang="da-DK" i="1" dirty="0" err="1">
                <a:latin typeface="Calibri" panose="020F0502020204030204" pitchFamily="34" charset="0"/>
                <a:cs typeface="Calibri" panose="020F0502020204030204" pitchFamily="34" charset="0"/>
              </a:rPr>
              <a:t>Housing</a:t>
            </a:r>
            <a:r>
              <a:rPr lang="da-DK" i="1" dirty="0">
                <a:latin typeface="Calibri" panose="020F0502020204030204" pitchFamily="34" charset="0"/>
                <a:cs typeface="Calibri" panose="020F0502020204030204" pitchFamily="34" charset="0"/>
              </a:rPr>
              <a:t> First </a:t>
            </a:r>
            <a:r>
              <a:rPr lang="da-DK" dirty="0">
                <a:latin typeface="Calibri" panose="020F0502020204030204" pitchFamily="34" charset="0"/>
                <a:cs typeface="Calibri" panose="020F0502020204030204" pitchFamily="34" charset="0"/>
              </a:rPr>
              <a:t>forudsætter, at der etableres betalelige og faste boligløsninger i almindelige boligmiljøer for unge i hjemløshed, og at de unge herudover tilbydes støtte, </a:t>
            </a:r>
            <a:r>
              <a:rPr lang="da-DK" dirty="0" err="1">
                <a:latin typeface="Calibri" panose="020F0502020204030204" pitchFamily="34" charset="0"/>
                <a:cs typeface="Calibri" panose="020F0502020204030204" pitchFamily="34" charset="0"/>
              </a:rPr>
              <a:t>sa</a:t>
            </a:r>
            <a:r>
              <a:rPr lang="da-DK" dirty="0">
                <a:latin typeface="Calibri" panose="020F0502020204030204" pitchFamily="34" charset="0"/>
                <a:cs typeface="Calibri" panose="020F0502020204030204" pitchFamily="34" charset="0"/>
              </a:rPr>
              <a:t>̊ de bliver i stand til at mestre livet i egen bolig.</a:t>
            </a:r>
          </a:p>
          <a:p>
            <a:endParaRPr lang="da-DK" dirty="0">
              <a:latin typeface="Calibri" panose="020F0502020204030204" pitchFamily="34" charset="0"/>
              <a:cs typeface="Calibri" panose="020F0502020204030204" pitchFamily="34" charset="0"/>
            </a:endParaRPr>
          </a:p>
          <a:p>
            <a:r>
              <a:rPr lang="da-DK" dirty="0">
                <a:latin typeface="Calibri" panose="020F0502020204030204" pitchFamily="34" charset="0"/>
                <a:cs typeface="Calibri" panose="020F0502020204030204" pitchFamily="34" charset="0"/>
              </a:rPr>
              <a:t>De unge peger på mange typer udfordringer og behov for støtte</a:t>
            </a:r>
          </a:p>
          <a:p>
            <a:endParaRPr lang="da-DK" dirty="0">
              <a:latin typeface="Calibri" panose="020F0502020204030204" pitchFamily="34" charset="0"/>
              <a:cs typeface="Calibri" panose="020F0502020204030204" pitchFamily="34" charset="0"/>
            </a:endParaRPr>
          </a:p>
          <a:p>
            <a:endParaRPr lang="da-DK" dirty="0">
              <a:latin typeface="Calibri" panose="020F0502020204030204" pitchFamily="34" charset="0"/>
              <a:cs typeface="Calibri" panose="020F0502020204030204" pitchFamily="34" charset="0"/>
            </a:endParaRPr>
          </a:p>
          <a:p>
            <a:endParaRPr lang="da-DK" dirty="0">
              <a:latin typeface="Calibri" panose="020F0502020204030204" pitchFamily="34" charset="0"/>
              <a:cs typeface="Calibri" panose="020F0502020204030204" pitchFamily="34" charset="0"/>
            </a:endParaRPr>
          </a:p>
          <a:p>
            <a:endParaRPr lang="da-DK" dirty="0">
              <a:latin typeface="Calibri" panose="020F0502020204030204" pitchFamily="34" charset="0"/>
              <a:cs typeface="Calibri" panose="020F0502020204030204" pitchFamily="34" charset="0"/>
            </a:endParaRPr>
          </a:p>
          <a:p>
            <a:endParaRPr lang="da-DK" dirty="0">
              <a:latin typeface="Calibri" panose="020F0502020204030204" pitchFamily="34" charset="0"/>
              <a:cs typeface="Calibri" panose="020F0502020204030204" pitchFamily="34" charset="0"/>
            </a:endParaRPr>
          </a:p>
          <a:p>
            <a:pPr algn="ctr"/>
            <a:r>
              <a:rPr lang="da-DK" b="1" i="1" dirty="0" err="1">
                <a:latin typeface="Calibri" panose="020F0502020204030204" pitchFamily="34" charset="0"/>
                <a:cs typeface="Calibri" panose="020F0502020204030204" pitchFamily="34" charset="0"/>
              </a:rPr>
              <a:t>Housing</a:t>
            </a:r>
            <a:r>
              <a:rPr lang="da-DK" b="1" i="1" dirty="0">
                <a:latin typeface="Calibri" panose="020F0502020204030204" pitchFamily="34" charset="0"/>
                <a:cs typeface="Calibri" panose="020F0502020204030204" pitchFamily="34" charset="0"/>
              </a:rPr>
              <a:t> First kan styrkes med hjælp fra civilsamfundet, og det gode samspil mellem kommune, civilsamfund og de unge selv bliver næret, </a:t>
            </a:r>
            <a:r>
              <a:rPr lang="da-DK" b="1" i="1" dirty="0" err="1">
                <a:latin typeface="Calibri" panose="020F0502020204030204" pitchFamily="34" charset="0"/>
                <a:cs typeface="Calibri" panose="020F0502020204030204" pitchFamily="34" charset="0"/>
              </a:rPr>
              <a:t>når</a:t>
            </a:r>
            <a:r>
              <a:rPr lang="da-DK" b="1" i="1" dirty="0">
                <a:latin typeface="Calibri" panose="020F0502020204030204" pitchFamily="34" charset="0"/>
                <a:cs typeface="Calibri" panose="020F0502020204030204" pitchFamily="34" charset="0"/>
              </a:rPr>
              <a:t> man har blik for de særlige muligheder og udfordringer i processen. </a:t>
            </a:r>
          </a:p>
          <a:p>
            <a:endParaRPr lang="da-DK" dirty="0">
              <a:latin typeface="Calibri" panose="020F0502020204030204" pitchFamily="34" charset="0"/>
              <a:cs typeface="Calibri" panose="020F0502020204030204" pitchFamily="34" charset="0"/>
            </a:endParaRPr>
          </a:p>
          <a:p>
            <a:endParaRPr lang="da-DK" dirty="0">
              <a:latin typeface="Calibri" panose="020F0502020204030204" pitchFamily="34" charset="0"/>
              <a:cs typeface="Calibri" panose="020F0502020204030204" pitchFamily="34" charset="0"/>
            </a:endParaRPr>
          </a:p>
        </p:txBody>
      </p:sp>
      <p:pic>
        <p:nvPicPr>
          <p:cNvPr id="9" name="Billede 8">
            <a:extLst>
              <a:ext uri="{FF2B5EF4-FFF2-40B4-BE49-F238E27FC236}">
                <a16:creationId xmlns:a16="http://schemas.microsoft.com/office/drawing/2014/main" id="{F3AD7DE6-A6F4-1C46-8D9E-71819D40D7F4}"/>
              </a:ext>
            </a:extLst>
          </p:cNvPr>
          <p:cNvPicPr>
            <a:picLocks noChangeAspect="1"/>
          </p:cNvPicPr>
          <p:nvPr/>
        </p:nvPicPr>
        <p:blipFill>
          <a:blip r:embed="rId3"/>
          <a:stretch>
            <a:fillRect/>
          </a:stretch>
        </p:blipFill>
        <p:spPr>
          <a:xfrm>
            <a:off x="388800" y="5295600"/>
            <a:ext cx="1081669" cy="653588"/>
          </a:xfrm>
          <a:prstGeom prst="rect">
            <a:avLst/>
          </a:prstGeom>
        </p:spPr>
      </p:pic>
    </p:spTree>
    <p:extLst>
      <p:ext uri="{BB962C8B-B14F-4D97-AF65-F5344CB8AC3E}">
        <p14:creationId xmlns:p14="http://schemas.microsoft.com/office/powerpoint/2010/main" val="1616249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1CEA6-852C-434B-9EF6-838CD296FA68}"/>
              </a:ext>
            </a:extLst>
          </p:cNvPr>
          <p:cNvSpPr>
            <a:spLocks noGrp="1"/>
          </p:cNvSpPr>
          <p:nvPr>
            <p:ph type="title"/>
          </p:nvPr>
        </p:nvSpPr>
        <p:spPr>
          <a:xfrm>
            <a:off x="838200" y="590076"/>
            <a:ext cx="10515600" cy="744538"/>
          </a:xfrm>
        </p:spPr>
        <p:txBody>
          <a:bodyPr/>
          <a:lstStyle/>
          <a:p>
            <a:r>
              <a:rPr lang="da-DK" b="1" dirty="0">
                <a:latin typeface="Calibri" panose="020F0502020204030204" pitchFamily="34" charset="0"/>
                <a:cs typeface="Calibri" panose="020F0502020204030204" pitchFamily="34" charset="0"/>
              </a:rPr>
              <a:t>Publikationen rummer…</a:t>
            </a:r>
          </a:p>
        </p:txBody>
      </p:sp>
      <p:sp>
        <p:nvSpPr>
          <p:cNvPr id="3" name="Pladsholder til indhold 2">
            <a:extLst>
              <a:ext uri="{FF2B5EF4-FFF2-40B4-BE49-F238E27FC236}">
                <a16:creationId xmlns:a16="http://schemas.microsoft.com/office/drawing/2014/main" id="{7EF97CE1-20F7-FF48-AF9C-D6BC4AB3EC83}"/>
              </a:ext>
            </a:extLst>
          </p:cNvPr>
          <p:cNvSpPr>
            <a:spLocks noGrp="1"/>
          </p:cNvSpPr>
          <p:nvPr>
            <p:ph idx="1"/>
          </p:nvPr>
        </p:nvSpPr>
        <p:spPr>
          <a:xfrm>
            <a:off x="838200" y="1408730"/>
            <a:ext cx="6434328" cy="4213664"/>
          </a:xfrm>
        </p:spPr>
        <p:txBody>
          <a:bodyPr>
            <a:normAutofit/>
          </a:bodyPr>
          <a:lstStyle/>
          <a:p>
            <a:pPr marL="0" indent="0">
              <a:buNone/>
            </a:pPr>
            <a:r>
              <a:rPr lang="da-DK" sz="1600" dirty="0">
                <a:solidFill>
                  <a:schemeClr val="tx1"/>
                </a:solidFill>
                <a:latin typeface="Calibri" panose="020F0502020204030204" pitchFamily="34" charset="0"/>
                <a:cs typeface="Calibri" panose="020F0502020204030204" pitchFamily="34" charset="0"/>
              </a:rPr>
              <a:t>Støtte til unges trivsel og </a:t>
            </a:r>
            <a:r>
              <a:rPr lang="da-DK" sz="1600" dirty="0" err="1">
                <a:solidFill>
                  <a:schemeClr val="tx1"/>
                </a:solidFill>
                <a:latin typeface="Calibri" panose="020F0502020204030204" pitchFamily="34" charset="0"/>
                <a:cs typeface="Calibri" panose="020F0502020204030204" pitchFamily="34" charset="0"/>
              </a:rPr>
              <a:t>mestring</a:t>
            </a:r>
            <a:r>
              <a:rPr lang="da-DK" sz="1600" dirty="0">
                <a:solidFill>
                  <a:schemeClr val="tx1"/>
                </a:solidFill>
                <a:latin typeface="Calibri" panose="020F0502020204030204" pitchFamily="34" charset="0"/>
                <a:cs typeface="Calibri" panose="020F0502020204030204" pitchFamily="34" charset="0"/>
              </a:rPr>
              <a:t> i egen bolig</a:t>
            </a:r>
          </a:p>
          <a:p>
            <a:pPr marL="457200" lvl="1" indent="0">
              <a:buNone/>
            </a:pPr>
            <a:r>
              <a:rPr lang="da-DK" sz="1600" dirty="0">
                <a:solidFill>
                  <a:schemeClr val="tx1"/>
                </a:solidFill>
                <a:latin typeface="Calibri" panose="020F0502020204030204" pitchFamily="34" charset="0"/>
                <a:cs typeface="Calibri" panose="020F0502020204030204" pitchFamily="34" charset="0"/>
              </a:rPr>
              <a:t>Konkrete eksempler på civilsamfundsaktører, der taler ind i nogle af de behov, som de unge formulerer</a:t>
            </a:r>
          </a:p>
          <a:p>
            <a:pPr marL="457200" lvl="1" indent="0">
              <a:buNone/>
            </a:pPr>
            <a:endParaRPr lang="da-DK" sz="1600" dirty="0">
              <a:solidFill>
                <a:schemeClr val="tx1"/>
              </a:solidFill>
              <a:latin typeface="Calibri" panose="020F0502020204030204" pitchFamily="34" charset="0"/>
              <a:cs typeface="Calibri" panose="020F0502020204030204" pitchFamily="34" charset="0"/>
            </a:endParaRPr>
          </a:p>
          <a:p>
            <a:pPr marL="0" indent="0">
              <a:buNone/>
            </a:pPr>
            <a:r>
              <a:rPr lang="da-DK" sz="1600" dirty="0">
                <a:solidFill>
                  <a:schemeClr val="tx1"/>
                </a:solidFill>
                <a:latin typeface="Calibri" panose="020F0502020204030204" pitchFamily="34" charset="0"/>
                <a:cs typeface="Calibri" panose="020F0502020204030204" pitchFamily="34" charset="0"/>
              </a:rPr>
              <a:t>Case: Samspil mellem kommune og civilsamfund</a:t>
            </a:r>
          </a:p>
          <a:p>
            <a:pPr marL="457200" lvl="1" indent="0">
              <a:buNone/>
            </a:pPr>
            <a:r>
              <a:rPr lang="da-DK" sz="1600" dirty="0">
                <a:solidFill>
                  <a:schemeClr val="tx1"/>
                </a:solidFill>
                <a:latin typeface="Calibri" panose="020F0502020204030204" pitchFamily="34" charset="0"/>
                <a:cs typeface="Calibri" panose="020F0502020204030204" pitchFamily="34" charset="0"/>
              </a:rPr>
              <a:t>Københavns kommune</a:t>
            </a:r>
          </a:p>
          <a:p>
            <a:pPr marL="457200" lvl="1" indent="0">
              <a:buNone/>
            </a:pPr>
            <a:r>
              <a:rPr lang="da-DK" sz="1600" dirty="0">
                <a:solidFill>
                  <a:schemeClr val="tx1"/>
                </a:solidFill>
                <a:latin typeface="Calibri" panose="020F0502020204030204" pitchFamily="34" charset="0"/>
                <a:cs typeface="Calibri" panose="020F0502020204030204" pitchFamily="34" charset="0"/>
              </a:rPr>
              <a:t>Odense kommune</a:t>
            </a:r>
          </a:p>
          <a:p>
            <a:pPr marL="457200" lvl="1" indent="0">
              <a:buNone/>
            </a:pPr>
            <a:endParaRPr lang="da-DK" sz="1600" dirty="0">
              <a:solidFill>
                <a:schemeClr val="tx1"/>
              </a:solidFill>
              <a:latin typeface="Calibri" panose="020F0502020204030204" pitchFamily="34" charset="0"/>
              <a:cs typeface="Calibri" panose="020F0502020204030204" pitchFamily="34" charset="0"/>
            </a:endParaRPr>
          </a:p>
          <a:p>
            <a:pPr marL="0" indent="0">
              <a:buNone/>
            </a:pPr>
            <a:r>
              <a:rPr lang="da-DK" sz="1600" dirty="0">
                <a:solidFill>
                  <a:schemeClr val="tx1"/>
                </a:solidFill>
                <a:latin typeface="Calibri" panose="020F0502020204030204" pitchFamily="34" charset="0"/>
                <a:cs typeface="Calibri" panose="020F0502020204030204" pitchFamily="34" charset="0"/>
              </a:rPr>
              <a:t>Vigtige opmærksomhedspunkter i samspillet mellem kommune og civilsamfund</a:t>
            </a:r>
          </a:p>
          <a:p>
            <a:pPr marL="0" indent="0">
              <a:buNone/>
            </a:pPr>
            <a:endParaRPr lang="da-DK" sz="1600" dirty="0">
              <a:solidFill>
                <a:schemeClr val="tx1"/>
              </a:solidFill>
              <a:latin typeface="Calibri" panose="020F0502020204030204" pitchFamily="34" charset="0"/>
              <a:cs typeface="Calibri" panose="020F0502020204030204" pitchFamily="34" charset="0"/>
            </a:endParaRPr>
          </a:p>
          <a:p>
            <a:pPr marL="0" indent="0">
              <a:buNone/>
            </a:pPr>
            <a:r>
              <a:rPr lang="da-DK" sz="1600" dirty="0">
                <a:solidFill>
                  <a:schemeClr val="tx1"/>
                </a:solidFill>
                <a:latin typeface="Calibri" panose="020F0502020204030204" pitchFamily="34" charset="0"/>
                <a:cs typeface="Calibri" panose="020F0502020204030204" pitchFamily="34" charset="0"/>
              </a:rPr>
              <a:t>Civilsamfundsorganisationer på feltet</a:t>
            </a:r>
          </a:p>
          <a:p>
            <a:pPr marL="0" indent="0">
              <a:buNone/>
            </a:pPr>
            <a:endParaRPr lang="da-DK" sz="1800" dirty="0">
              <a:solidFill>
                <a:schemeClr val="tx1"/>
              </a:solidFill>
              <a:latin typeface="Calibri" panose="020F0502020204030204" pitchFamily="34" charset="0"/>
              <a:cs typeface="Calibri" panose="020F0502020204030204" pitchFamily="34" charset="0"/>
            </a:endParaRPr>
          </a:p>
        </p:txBody>
      </p:sp>
      <p:sp>
        <p:nvSpPr>
          <p:cNvPr id="4" name="Pladsholder til slidenummer 3">
            <a:extLst>
              <a:ext uri="{FF2B5EF4-FFF2-40B4-BE49-F238E27FC236}">
                <a16:creationId xmlns:a16="http://schemas.microsoft.com/office/drawing/2014/main" id="{DE694F14-931E-824B-A80B-75D5CC616AF1}"/>
              </a:ext>
            </a:extLst>
          </p:cNvPr>
          <p:cNvSpPr>
            <a:spLocks noGrp="1"/>
          </p:cNvSpPr>
          <p:nvPr>
            <p:ph type="sldNum" sz="quarter" idx="12"/>
          </p:nvPr>
        </p:nvSpPr>
        <p:spPr/>
        <p:txBody>
          <a:bodyPr/>
          <a:lstStyle/>
          <a:p>
            <a:fld id="{0FC68FA7-9FE7-9D40-B5A3-ECF8BEBEB525}" type="slidenum">
              <a:rPr lang="en-US" smtClean="0"/>
              <a:t>17</a:t>
            </a:fld>
            <a:endParaRPr lang="en-US"/>
          </a:p>
        </p:txBody>
      </p:sp>
      <p:pic>
        <p:nvPicPr>
          <p:cNvPr id="5" name="Billede 4">
            <a:extLst>
              <a:ext uri="{FF2B5EF4-FFF2-40B4-BE49-F238E27FC236}">
                <a16:creationId xmlns:a16="http://schemas.microsoft.com/office/drawing/2014/main" id="{1805EA99-6989-7E46-8EE0-D151C1467853}"/>
              </a:ext>
            </a:extLst>
          </p:cNvPr>
          <p:cNvPicPr>
            <a:picLocks noChangeAspect="1"/>
          </p:cNvPicPr>
          <p:nvPr/>
        </p:nvPicPr>
        <p:blipFill>
          <a:blip r:embed="rId2"/>
          <a:stretch>
            <a:fillRect/>
          </a:stretch>
        </p:blipFill>
        <p:spPr>
          <a:xfrm>
            <a:off x="7789800" y="1408730"/>
            <a:ext cx="3564000" cy="4187864"/>
          </a:xfrm>
          <a:prstGeom prst="rect">
            <a:avLst/>
          </a:prstGeom>
        </p:spPr>
      </p:pic>
      <p:pic>
        <p:nvPicPr>
          <p:cNvPr id="6" name="Billede 5">
            <a:extLst>
              <a:ext uri="{FF2B5EF4-FFF2-40B4-BE49-F238E27FC236}">
                <a16:creationId xmlns:a16="http://schemas.microsoft.com/office/drawing/2014/main" id="{97EA4F6A-F638-3741-8E2A-A58C750B9A7C}"/>
              </a:ext>
            </a:extLst>
          </p:cNvPr>
          <p:cNvPicPr>
            <a:picLocks noChangeAspect="1"/>
          </p:cNvPicPr>
          <p:nvPr/>
        </p:nvPicPr>
        <p:blipFill>
          <a:blip r:embed="rId3"/>
          <a:stretch>
            <a:fillRect/>
          </a:stretch>
        </p:blipFill>
        <p:spPr>
          <a:xfrm>
            <a:off x="388800" y="5295600"/>
            <a:ext cx="1081669" cy="653588"/>
          </a:xfrm>
          <a:prstGeom prst="rect">
            <a:avLst/>
          </a:prstGeom>
        </p:spPr>
      </p:pic>
    </p:spTree>
    <p:extLst>
      <p:ext uri="{BB962C8B-B14F-4D97-AF65-F5344CB8AC3E}">
        <p14:creationId xmlns:p14="http://schemas.microsoft.com/office/powerpoint/2010/main" val="339424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A373E6AF-AAAE-3A42-BF95-7FDF2F819C38}"/>
              </a:ext>
            </a:extLst>
          </p:cNvPr>
          <p:cNvPicPr>
            <a:picLocks noGrp="1" noChangeAspect="1"/>
          </p:cNvPicPr>
          <p:nvPr>
            <p:ph idx="1"/>
          </p:nvPr>
        </p:nvPicPr>
        <p:blipFill>
          <a:blip r:embed="rId3"/>
          <a:stretch>
            <a:fillRect/>
          </a:stretch>
        </p:blipFill>
        <p:spPr>
          <a:xfrm>
            <a:off x="7924106" y="0"/>
            <a:ext cx="4267894" cy="5949188"/>
          </a:xfrm>
        </p:spPr>
      </p:pic>
      <p:sp>
        <p:nvSpPr>
          <p:cNvPr id="2" name="Titel 1">
            <a:extLst>
              <a:ext uri="{FF2B5EF4-FFF2-40B4-BE49-F238E27FC236}">
                <a16:creationId xmlns:a16="http://schemas.microsoft.com/office/drawing/2014/main" id="{65777D42-23D2-9347-AF3E-B9311047DF90}"/>
              </a:ext>
            </a:extLst>
          </p:cNvPr>
          <p:cNvSpPr>
            <a:spLocks noGrp="1"/>
          </p:cNvSpPr>
          <p:nvPr>
            <p:ph type="title"/>
          </p:nvPr>
        </p:nvSpPr>
        <p:spPr>
          <a:xfrm>
            <a:off x="838200" y="338400"/>
            <a:ext cx="5751576" cy="744538"/>
          </a:xfrm>
        </p:spPr>
        <p:txBody>
          <a:bodyPr>
            <a:normAutofit fontScale="90000"/>
          </a:bodyPr>
          <a:lstStyle/>
          <a:p>
            <a:r>
              <a:rPr lang="da-DK" b="1" dirty="0">
                <a:latin typeface="Calibri" panose="020F0502020204030204" pitchFamily="34" charset="0"/>
                <a:cs typeface="Calibri" panose="020F0502020204030204" pitchFamily="34" charset="0"/>
              </a:rPr>
              <a:t>Case: Ungeindsatsen i København</a:t>
            </a:r>
          </a:p>
        </p:txBody>
      </p:sp>
      <p:sp>
        <p:nvSpPr>
          <p:cNvPr id="4" name="Pladsholder til slidenummer 3">
            <a:extLst>
              <a:ext uri="{FF2B5EF4-FFF2-40B4-BE49-F238E27FC236}">
                <a16:creationId xmlns:a16="http://schemas.microsoft.com/office/drawing/2014/main" id="{AE678703-6150-E842-A502-F623D297264C}"/>
              </a:ext>
            </a:extLst>
          </p:cNvPr>
          <p:cNvSpPr>
            <a:spLocks noGrp="1"/>
          </p:cNvSpPr>
          <p:nvPr>
            <p:ph type="sldNum" sz="quarter" idx="12"/>
          </p:nvPr>
        </p:nvSpPr>
        <p:spPr/>
        <p:txBody>
          <a:bodyPr/>
          <a:lstStyle/>
          <a:p>
            <a:fld id="{0FC68FA7-9FE7-9D40-B5A3-ECF8BEBEB525}" type="slidenum">
              <a:rPr lang="en-US" smtClean="0"/>
              <a:t>18</a:t>
            </a:fld>
            <a:endParaRPr lang="en-US"/>
          </a:p>
        </p:txBody>
      </p:sp>
      <p:sp>
        <p:nvSpPr>
          <p:cNvPr id="8" name="Tekstfelt 7">
            <a:extLst>
              <a:ext uri="{FF2B5EF4-FFF2-40B4-BE49-F238E27FC236}">
                <a16:creationId xmlns:a16="http://schemas.microsoft.com/office/drawing/2014/main" id="{1DA61403-3A82-EC4C-AFC7-45176DCE092D}"/>
              </a:ext>
            </a:extLst>
          </p:cNvPr>
          <p:cNvSpPr txBox="1"/>
          <p:nvPr/>
        </p:nvSpPr>
        <p:spPr>
          <a:xfrm>
            <a:off x="838199" y="903891"/>
            <a:ext cx="6445469" cy="5416868"/>
          </a:xfrm>
          <a:prstGeom prst="rect">
            <a:avLst/>
          </a:prstGeom>
          <a:noFill/>
        </p:spPr>
        <p:txBody>
          <a:bodyPr wrap="square" rtlCol="0">
            <a:spAutoFit/>
          </a:bodyPr>
          <a:lstStyle/>
          <a:p>
            <a:r>
              <a:rPr lang="da-DK" sz="1400" dirty="0"/>
              <a:t>Ungeindsatsen for unge 17-24 år og hører under hjemløseenheden i KBH. Der arbejdes så vidt muligt efter </a:t>
            </a:r>
            <a:r>
              <a:rPr lang="da-DK" sz="1400" dirty="0" err="1"/>
              <a:t>Housing</a:t>
            </a:r>
            <a:r>
              <a:rPr lang="da-DK" sz="1400" dirty="0"/>
              <a:t> First-principper</a:t>
            </a:r>
          </a:p>
          <a:p>
            <a:endParaRPr lang="da-DK" sz="1400" dirty="0"/>
          </a:p>
          <a:p>
            <a:r>
              <a:rPr lang="da-DK" sz="1400" b="1" dirty="0"/>
              <a:t>Højere normering </a:t>
            </a:r>
            <a:r>
              <a:rPr lang="da-DK" sz="1400" dirty="0"/>
              <a:t>(25 unge pr. medarbejder). Myndighed, gadeplan og </a:t>
            </a:r>
            <a:r>
              <a:rPr lang="da-DK" sz="1400" dirty="0" err="1"/>
              <a:t>bostøttefunktioner</a:t>
            </a:r>
            <a:r>
              <a:rPr lang="da-DK" sz="1400" dirty="0"/>
              <a:t> er samlet under </a:t>
            </a:r>
            <a:r>
              <a:rPr lang="da-DK" sz="1400" dirty="0" err="1"/>
              <a:t>eet</a:t>
            </a:r>
            <a:r>
              <a:rPr lang="da-DK" sz="1400" dirty="0"/>
              <a:t>. Myndighedskoordinator binder trådene sammen</a:t>
            </a:r>
          </a:p>
          <a:p>
            <a:r>
              <a:rPr lang="da-DK" sz="1400" b="1" dirty="0"/>
              <a:t>Intensiv indsats </a:t>
            </a:r>
            <a:r>
              <a:rPr lang="da-DK" sz="1400" dirty="0"/>
              <a:t>- fleksibel på varighed og indhold i støtte</a:t>
            </a:r>
          </a:p>
          <a:p>
            <a:r>
              <a:rPr lang="da-DK" sz="1400" dirty="0"/>
              <a:t>Koordineret, fleksibel og intensiv indsats til den unge.</a:t>
            </a:r>
          </a:p>
          <a:p>
            <a:r>
              <a:rPr lang="da-DK" sz="1400" dirty="0"/>
              <a:t>Meningsgivende for den unge</a:t>
            </a:r>
          </a:p>
          <a:p>
            <a:endParaRPr lang="da-DK" sz="1400" dirty="0"/>
          </a:p>
          <a:p>
            <a:r>
              <a:rPr lang="da-DK" sz="1400" b="1" dirty="0"/>
              <a:t>Kontinuitet. </a:t>
            </a:r>
            <a:r>
              <a:rPr lang="da-DK" sz="1400" dirty="0"/>
              <a:t>Den unge beholder sin myndighedskoordinator, selv om der flyttes til/fra herberg, egen bolig – overgår til SUS eller andre forandringer i den unges liv.</a:t>
            </a:r>
          </a:p>
          <a:p>
            <a:endParaRPr lang="da-DK" sz="1400" dirty="0"/>
          </a:p>
          <a:p>
            <a:r>
              <a:rPr lang="da-DK" sz="1400" b="1" dirty="0"/>
              <a:t>Brobygger til frivillige tilbud. </a:t>
            </a:r>
            <a:r>
              <a:rPr lang="da-DK" sz="1400" dirty="0"/>
              <a:t>OBS. De unges modstand. Mange organisationer i KBH</a:t>
            </a:r>
          </a:p>
          <a:p>
            <a:r>
              <a:rPr lang="da-DK" sz="1400" dirty="0"/>
              <a:t>OBS på det private netværk/socialt liv – netværkskort – vil gerne blive bedre til at inddrage de unges netværk. Naboskab/naturligt møde.</a:t>
            </a:r>
          </a:p>
          <a:p>
            <a:endParaRPr lang="da-DK" sz="1400" dirty="0"/>
          </a:p>
          <a:p>
            <a:r>
              <a:rPr lang="da-DK" sz="1400" b="1" dirty="0"/>
              <a:t>Samarbejdsmodellen</a:t>
            </a:r>
            <a:r>
              <a:rPr lang="da-DK" sz="1400" dirty="0"/>
              <a:t> – samler og koordiner på tværs af forvaltninger, samarbejdsflader og de unges livsarenaer – med den unge i centrum. Bl.a. gennem netværksmøder, hvor den unge peger på hvilke aktører, der skal deltage – og så vidt muligt tager udgangspunkt i de mål, som de unge har sat.</a:t>
            </a:r>
          </a:p>
          <a:p>
            <a:endParaRPr lang="da-DK" sz="1400" dirty="0"/>
          </a:p>
          <a:p>
            <a:endParaRPr lang="da-DK" sz="1400" dirty="0"/>
          </a:p>
          <a:p>
            <a:endParaRPr lang="da-DK" sz="1200" dirty="0"/>
          </a:p>
          <a:p>
            <a:endParaRPr lang="da-DK" sz="1200" dirty="0"/>
          </a:p>
        </p:txBody>
      </p:sp>
      <p:pic>
        <p:nvPicPr>
          <p:cNvPr id="9" name="Billede 8">
            <a:extLst>
              <a:ext uri="{FF2B5EF4-FFF2-40B4-BE49-F238E27FC236}">
                <a16:creationId xmlns:a16="http://schemas.microsoft.com/office/drawing/2014/main" id="{E0BCA54E-1F49-0244-8820-75AEAF0F7842}"/>
              </a:ext>
            </a:extLst>
          </p:cNvPr>
          <p:cNvPicPr>
            <a:picLocks noChangeAspect="1"/>
          </p:cNvPicPr>
          <p:nvPr/>
        </p:nvPicPr>
        <p:blipFill>
          <a:blip r:embed="rId4"/>
          <a:stretch>
            <a:fillRect/>
          </a:stretch>
        </p:blipFill>
        <p:spPr>
          <a:xfrm>
            <a:off x="388800" y="5295600"/>
            <a:ext cx="1081669" cy="653588"/>
          </a:xfrm>
          <a:prstGeom prst="rect">
            <a:avLst/>
          </a:prstGeom>
        </p:spPr>
      </p:pic>
    </p:spTree>
    <p:extLst>
      <p:ext uri="{BB962C8B-B14F-4D97-AF65-F5344CB8AC3E}">
        <p14:creationId xmlns:p14="http://schemas.microsoft.com/office/powerpoint/2010/main" val="937201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92446A75-ADEE-2848-A085-7C2E5F9E442C}"/>
              </a:ext>
            </a:extLst>
          </p:cNvPr>
          <p:cNvSpPr>
            <a:spLocks noGrp="1"/>
          </p:cNvSpPr>
          <p:nvPr>
            <p:ph idx="1"/>
          </p:nvPr>
        </p:nvSpPr>
        <p:spPr>
          <a:xfrm>
            <a:off x="826264" y="424055"/>
            <a:ext cx="10419049" cy="2275078"/>
          </a:xfrm>
        </p:spPr>
        <p:txBody>
          <a:bodyPr/>
          <a:lstStyle/>
          <a:p>
            <a:pPr marL="0" indent="0" algn="ctr">
              <a:buNone/>
            </a:pPr>
            <a:endParaRPr lang="da-DK" sz="2400" dirty="0">
              <a:solidFill>
                <a:schemeClr val="tx1"/>
              </a:solidFill>
            </a:endParaRPr>
          </a:p>
          <a:p>
            <a:pPr marL="0" indent="0" algn="ctr">
              <a:buNone/>
            </a:pPr>
            <a:r>
              <a:rPr lang="da-DK" dirty="0" err="1">
                <a:solidFill>
                  <a:schemeClr val="tx1"/>
                </a:solidFill>
                <a:latin typeface="Calibri" panose="020F0502020204030204" pitchFamily="34" charset="0"/>
                <a:cs typeface="Calibri" panose="020F0502020204030204" pitchFamily="34" charset="0"/>
              </a:rPr>
              <a:t>Realdania</a:t>
            </a:r>
            <a:r>
              <a:rPr lang="da-DK" dirty="0">
                <a:solidFill>
                  <a:schemeClr val="tx1"/>
                </a:solidFill>
                <a:latin typeface="Calibri" panose="020F0502020204030204" pitchFamily="34" charset="0"/>
                <a:cs typeface="Calibri" panose="020F0502020204030204" pitchFamily="34" charset="0"/>
              </a:rPr>
              <a:t> sætter fokus på trivsel og </a:t>
            </a:r>
            <a:r>
              <a:rPr lang="da-DK" dirty="0" err="1">
                <a:solidFill>
                  <a:schemeClr val="tx1"/>
                </a:solidFill>
                <a:latin typeface="Calibri" panose="020F0502020204030204" pitchFamily="34" charset="0"/>
                <a:cs typeface="Calibri" panose="020F0502020204030204" pitchFamily="34" charset="0"/>
              </a:rPr>
              <a:t>mestring</a:t>
            </a:r>
            <a:r>
              <a:rPr lang="da-DK" dirty="0">
                <a:solidFill>
                  <a:schemeClr val="tx1"/>
                </a:solidFill>
                <a:latin typeface="Calibri" panose="020F0502020204030204" pitchFamily="34" charset="0"/>
                <a:cs typeface="Calibri" panose="020F0502020204030204" pitchFamily="34" charset="0"/>
              </a:rPr>
              <a:t> i egen bolig. </a:t>
            </a:r>
          </a:p>
          <a:p>
            <a:pPr marL="0" indent="0">
              <a:buNone/>
            </a:pPr>
            <a:r>
              <a:rPr lang="da-DK" sz="2000" dirty="0">
                <a:solidFill>
                  <a:schemeClr val="tx1"/>
                </a:solidFill>
                <a:latin typeface="Calibri" panose="020F0502020204030204" pitchFamily="34" charset="0"/>
                <a:cs typeface="Calibri" panose="020F0502020204030204" pitchFamily="34" charset="0"/>
              </a:rPr>
              <a:t>Hvad skal der til for at unge, som efter en ustabil tid flytter i egen bolig, </a:t>
            </a:r>
            <a:r>
              <a:rPr lang="da-DK" sz="2000" dirty="0" err="1">
                <a:solidFill>
                  <a:schemeClr val="tx1"/>
                </a:solidFill>
                <a:latin typeface="Calibri" panose="020F0502020204030204" pitchFamily="34" charset="0"/>
                <a:cs typeface="Calibri" panose="020F0502020204030204" pitchFamily="34" charset="0"/>
              </a:rPr>
              <a:t>ogsa</a:t>
            </a:r>
            <a:r>
              <a:rPr lang="da-DK" sz="2000" dirty="0">
                <a:solidFill>
                  <a:schemeClr val="tx1"/>
                </a:solidFill>
                <a:latin typeface="Calibri" panose="020F0502020204030204" pitchFamily="34" charset="0"/>
                <a:cs typeface="Calibri" panose="020F0502020204030204" pitchFamily="34" charset="0"/>
              </a:rPr>
              <a:t>̊ bliver boende på den lange bane – og hvad oplever de unge som det sværeste i overgangen til at bo i deres egen bolig?</a:t>
            </a:r>
            <a:endParaRPr lang="da-DK" sz="2000" dirty="0">
              <a:solidFill>
                <a:schemeClr val="tx1"/>
              </a:solidFill>
            </a:endParaRPr>
          </a:p>
        </p:txBody>
      </p:sp>
      <p:sp>
        <p:nvSpPr>
          <p:cNvPr id="2" name="Pladsholder til slidenummer 1">
            <a:extLst>
              <a:ext uri="{FF2B5EF4-FFF2-40B4-BE49-F238E27FC236}">
                <a16:creationId xmlns:a16="http://schemas.microsoft.com/office/drawing/2014/main" id="{F5EECD97-8089-5E40-883C-C3E6EBC4E280}"/>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1</a:t>
            </a:fld>
            <a:endParaRPr lang="da-DK" dirty="0">
              <a:solidFill>
                <a:prstClr val="black">
                  <a:tint val="75000"/>
                </a:prstClr>
              </a:solidFill>
              <a:latin typeface="Calibri"/>
            </a:endParaRPr>
          </a:p>
        </p:txBody>
      </p:sp>
      <p:pic>
        <p:nvPicPr>
          <p:cNvPr id="5" name="Billede 4">
            <a:extLst>
              <a:ext uri="{FF2B5EF4-FFF2-40B4-BE49-F238E27FC236}">
                <a16:creationId xmlns:a16="http://schemas.microsoft.com/office/drawing/2014/main" id="{DE287A13-A655-4E41-8508-76BA206DC56C}"/>
              </a:ext>
            </a:extLst>
          </p:cNvPr>
          <p:cNvPicPr>
            <a:picLocks noChangeAspect="1"/>
          </p:cNvPicPr>
          <p:nvPr/>
        </p:nvPicPr>
        <p:blipFill>
          <a:blip r:embed="rId3"/>
          <a:stretch>
            <a:fillRect/>
          </a:stretch>
        </p:blipFill>
        <p:spPr>
          <a:xfrm>
            <a:off x="4839438" y="3028361"/>
            <a:ext cx="2912644" cy="3315685"/>
          </a:xfrm>
          <a:prstGeom prst="rect">
            <a:avLst/>
          </a:prstGeom>
        </p:spPr>
      </p:pic>
      <p:pic>
        <p:nvPicPr>
          <p:cNvPr id="6" name="Billede 5">
            <a:extLst>
              <a:ext uri="{FF2B5EF4-FFF2-40B4-BE49-F238E27FC236}">
                <a16:creationId xmlns:a16="http://schemas.microsoft.com/office/drawing/2014/main" id="{D4FE7D35-D5CE-954B-BE0F-8F05578D02DC}"/>
              </a:ext>
            </a:extLst>
          </p:cNvPr>
          <p:cNvPicPr>
            <a:picLocks noChangeAspect="1"/>
          </p:cNvPicPr>
          <p:nvPr/>
        </p:nvPicPr>
        <p:blipFill>
          <a:blip r:embed="rId4"/>
          <a:stretch>
            <a:fillRect/>
          </a:stretch>
        </p:blipFill>
        <p:spPr>
          <a:xfrm>
            <a:off x="8191501" y="3028362"/>
            <a:ext cx="2870200" cy="3372618"/>
          </a:xfrm>
          <a:prstGeom prst="rect">
            <a:avLst/>
          </a:prstGeom>
        </p:spPr>
      </p:pic>
      <p:pic>
        <p:nvPicPr>
          <p:cNvPr id="7" name="Billede 6">
            <a:extLst>
              <a:ext uri="{FF2B5EF4-FFF2-40B4-BE49-F238E27FC236}">
                <a16:creationId xmlns:a16="http://schemas.microsoft.com/office/drawing/2014/main" id="{E4C7C414-0B6E-9841-845C-FE0FC5959CE1}"/>
              </a:ext>
            </a:extLst>
          </p:cNvPr>
          <p:cNvPicPr>
            <a:picLocks noChangeAspect="1"/>
          </p:cNvPicPr>
          <p:nvPr/>
        </p:nvPicPr>
        <p:blipFill>
          <a:blip r:embed="rId5"/>
          <a:stretch>
            <a:fillRect/>
          </a:stretch>
        </p:blipFill>
        <p:spPr>
          <a:xfrm>
            <a:off x="388800" y="5295600"/>
            <a:ext cx="1081669" cy="653588"/>
          </a:xfrm>
          <a:prstGeom prst="rect">
            <a:avLst/>
          </a:prstGeom>
        </p:spPr>
      </p:pic>
    </p:spTree>
    <p:extLst>
      <p:ext uri="{BB962C8B-B14F-4D97-AF65-F5344CB8AC3E}">
        <p14:creationId xmlns:p14="http://schemas.microsoft.com/office/powerpoint/2010/main" val="3803831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7587E688-18F9-0942-A0D6-7A50E04D2C43}"/>
              </a:ext>
            </a:extLst>
          </p:cNvPr>
          <p:cNvSpPr>
            <a:spLocks noGrp="1"/>
          </p:cNvSpPr>
          <p:nvPr>
            <p:ph type="sldNum" sz="quarter" idx="12"/>
          </p:nvPr>
        </p:nvSpPr>
        <p:spPr/>
        <p:txBody>
          <a:bodyPr/>
          <a:lstStyle/>
          <a:p>
            <a:fld id="{0FC68FA7-9FE7-9D40-B5A3-ECF8BEBEB525}" type="slidenum">
              <a:rPr lang="en-US" smtClean="0"/>
              <a:t>19</a:t>
            </a:fld>
            <a:endParaRPr lang="en-US"/>
          </a:p>
        </p:txBody>
      </p:sp>
      <p:pic>
        <p:nvPicPr>
          <p:cNvPr id="10" name="Billede 9">
            <a:extLst>
              <a:ext uri="{FF2B5EF4-FFF2-40B4-BE49-F238E27FC236}">
                <a16:creationId xmlns:a16="http://schemas.microsoft.com/office/drawing/2014/main" id="{15AFF43F-3361-4249-A4F1-151C687323E7}"/>
              </a:ext>
            </a:extLst>
          </p:cNvPr>
          <p:cNvPicPr>
            <a:picLocks noChangeAspect="1"/>
          </p:cNvPicPr>
          <p:nvPr/>
        </p:nvPicPr>
        <p:blipFill>
          <a:blip r:embed="rId2"/>
          <a:stretch>
            <a:fillRect/>
          </a:stretch>
        </p:blipFill>
        <p:spPr>
          <a:xfrm>
            <a:off x="4496413" y="1248872"/>
            <a:ext cx="3471346" cy="4444182"/>
          </a:xfrm>
          <a:prstGeom prst="rect">
            <a:avLst/>
          </a:prstGeom>
        </p:spPr>
      </p:pic>
      <p:pic>
        <p:nvPicPr>
          <p:cNvPr id="12" name="Billede 11">
            <a:extLst>
              <a:ext uri="{FF2B5EF4-FFF2-40B4-BE49-F238E27FC236}">
                <a16:creationId xmlns:a16="http://schemas.microsoft.com/office/drawing/2014/main" id="{DAAB2B1C-25F7-AB44-B71E-A03A09AE3244}"/>
              </a:ext>
            </a:extLst>
          </p:cNvPr>
          <p:cNvPicPr>
            <a:picLocks noChangeAspect="1"/>
          </p:cNvPicPr>
          <p:nvPr/>
        </p:nvPicPr>
        <p:blipFill>
          <a:blip r:embed="rId3"/>
          <a:stretch>
            <a:fillRect/>
          </a:stretch>
        </p:blipFill>
        <p:spPr>
          <a:xfrm>
            <a:off x="535242" y="1101566"/>
            <a:ext cx="3847089" cy="4738795"/>
          </a:xfrm>
          <a:prstGeom prst="rect">
            <a:avLst/>
          </a:prstGeom>
        </p:spPr>
      </p:pic>
      <p:pic>
        <p:nvPicPr>
          <p:cNvPr id="14" name="Billede 13">
            <a:extLst>
              <a:ext uri="{FF2B5EF4-FFF2-40B4-BE49-F238E27FC236}">
                <a16:creationId xmlns:a16="http://schemas.microsoft.com/office/drawing/2014/main" id="{5C0B29FB-E6A6-4441-ABFC-047F3FD7F38B}"/>
              </a:ext>
            </a:extLst>
          </p:cNvPr>
          <p:cNvPicPr>
            <a:picLocks noChangeAspect="1"/>
          </p:cNvPicPr>
          <p:nvPr/>
        </p:nvPicPr>
        <p:blipFill>
          <a:blip r:embed="rId4"/>
          <a:stretch>
            <a:fillRect/>
          </a:stretch>
        </p:blipFill>
        <p:spPr>
          <a:xfrm>
            <a:off x="8290189" y="1055466"/>
            <a:ext cx="3494536" cy="5006595"/>
          </a:xfrm>
          <a:prstGeom prst="rect">
            <a:avLst/>
          </a:prstGeom>
        </p:spPr>
      </p:pic>
      <p:pic>
        <p:nvPicPr>
          <p:cNvPr id="15" name="Billede 14">
            <a:extLst>
              <a:ext uri="{FF2B5EF4-FFF2-40B4-BE49-F238E27FC236}">
                <a16:creationId xmlns:a16="http://schemas.microsoft.com/office/drawing/2014/main" id="{C6B88352-A56A-CD41-8823-EC2E3FF8C8FA}"/>
              </a:ext>
            </a:extLst>
          </p:cNvPr>
          <p:cNvPicPr>
            <a:picLocks noChangeAspect="1"/>
          </p:cNvPicPr>
          <p:nvPr/>
        </p:nvPicPr>
        <p:blipFill>
          <a:blip r:embed="rId5"/>
          <a:stretch>
            <a:fillRect/>
          </a:stretch>
        </p:blipFill>
        <p:spPr>
          <a:xfrm>
            <a:off x="2030787" y="5917829"/>
            <a:ext cx="1081669" cy="653588"/>
          </a:xfrm>
          <a:prstGeom prst="rect">
            <a:avLst/>
          </a:prstGeom>
        </p:spPr>
      </p:pic>
    </p:spTree>
    <p:extLst>
      <p:ext uri="{BB962C8B-B14F-4D97-AF65-F5344CB8AC3E}">
        <p14:creationId xmlns:p14="http://schemas.microsoft.com/office/powerpoint/2010/main" val="1851725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722F4-D5F0-1A4F-89E4-A77000AB09DB}"/>
              </a:ext>
            </a:extLst>
          </p:cNvPr>
          <p:cNvSpPr>
            <a:spLocks noGrp="1"/>
          </p:cNvSpPr>
          <p:nvPr>
            <p:ph type="title"/>
          </p:nvPr>
        </p:nvSpPr>
        <p:spPr>
          <a:xfrm>
            <a:off x="838200" y="283369"/>
            <a:ext cx="6513576" cy="744538"/>
          </a:xfrm>
        </p:spPr>
        <p:txBody>
          <a:bodyPr>
            <a:noAutofit/>
          </a:bodyPr>
          <a:lstStyle/>
          <a:p>
            <a:pPr algn="ctr"/>
            <a:r>
              <a:rPr lang="da-DK" sz="2800" b="1" dirty="0">
                <a:latin typeface="Calibri" panose="020F0502020204030204" pitchFamily="34" charset="0"/>
                <a:cs typeface="Calibri" panose="020F0502020204030204" pitchFamily="34" charset="0"/>
              </a:rPr>
              <a:t>Hvad forudsætter et godt samarbejde mellem civilsamfund og kommune?</a:t>
            </a:r>
          </a:p>
        </p:txBody>
      </p:sp>
      <p:sp>
        <p:nvSpPr>
          <p:cNvPr id="4" name="Pladsholder til slidenummer 3">
            <a:extLst>
              <a:ext uri="{FF2B5EF4-FFF2-40B4-BE49-F238E27FC236}">
                <a16:creationId xmlns:a16="http://schemas.microsoft.com/office/drawing/2014/main" id="{4516DCFF-443C-7F46-A435-9416C97FC245}"/>
              </a:ext>
            </a:extLst>
          </p:cNvPr>
          <p:cNvSpPr>
            <a:spLocks noGrp="1"/>
          </p:cNvSpPr>
          <p:nvPr>
            <p:ph type="sldNum" sz="quarter" idx="12"/>
          </p:nvPr>
        </p:nvSpPr>
        <p:spPr/>
        <p:txBody>
          <a:bodyPr/>
          <a:lstStyle/>
          <a:p>
            <a:fld id="{0FC68FA7-9FE7-9D40-B5A3-ECF8BEBEB525}" type="slidenum">
              <a:rPr lang="en-US" smtClean="0"/>
              <a:t>20</a:t>
            </a:fld>
            <a:endParaRPr lang="en-US"/>
          </a:p>
        </p:txBody>
      </p:sp>
      <p:sp>
        <p:nvSpPr>
          <p:cNvPr id="8" name="Tekstfelt 7">
            <a:extLst>
              <a:ext uri="{FF2B5EF4-FFF2-40B4-BE49-F238E27FC236}">
                <a16:creationId xmlns:a16="http://schemas.microsoft.com/office/drawing/2014/main" id="{EC08056F-A346-894C-B632-20593AE48DA2}"/>
              </a:ext>
            </a:extLst>
          </p:cNvPr>
          <p:cNvSpPr txBox="1"/>
          <p:nvPr/>
        </p:nvSpPr>
        <p:spPr>
          <a:xfrm>
            <a:off x="838201" y="989014"/>
            <a:ext cx="6562344" cy="4524315"/>
          </a:xfrm>
          <a:prstGeom prst="rect">
            <a:avLst/>
          </a:prstGeom>
          <a:noFill/>
        </p:spPr>
        <p:txBody>
          <a:bodyPr wrap="square" rtlCol="0">
            <a:spAutoFit/>
          </a:bodyPr>
          <a:lstStyle/>
          <a:p>
            <a:endParaRPr lang="da-DK" dirty="0"/>
          </a:p>
          <a:p>
            <a:r>
              <a:rPr lang="da-DK" dirty="0"/>
              <a:t>De unge har brug for professionel og kontinuerlig støtte, fx </a:t>
            </a:r>
            <a:r>
              <a:rPr lang="da-DK" dirty="0" err="1"/>
              <a:t>bostøtte</a:t>
            </a:r>
            <a:endParaRPr lang="da-DK" dirty="0"/>
          </a:p>
          <a:p>
            <a:pPr lvl="1"/>
            <a:r>
              <a:rPr lang="da-DK" dirty="0"/>
              <a:t>Civilsamfundets tilbud kan understøtte mange hjørner i de unges liv</a:t>
            </a:r>
          </a:p>
          <a:p>
            <a:pPr lvl="1"/>
            <a:r>
              <a:rPr lang="da-DK" dirty="0"/>
              <a:t>Kommunal nysgerrighed og hjælpsomhed</a:t>
            </a:r>
          </a:p>
          <a:p>
            <a:endParaRPr lang="da-DK" dirty="0"/>
          </a:p>
          <a:p>
            <a:r>
              <a:rPr lang="da-DK" dirty="0"/>
              <a:t>Samarbejde med civilsamfundet skal være en del af kommunernes værktøjskasse</a:t>
            </a:r>
          </a:p>
          <a:p>
            <a:pPr lvl="1"/>
            <a:r>
              <a:rPr lang="da-DK" dirty="0"/>
              <a:t>Særlig faglighed</a:t>
            </a:r>
          </a:p>
          <a:p>
            <a:pPr lvl="1"/>
            <a:r>
              <a:rPr lang="da-DK" dirty="0"/>
              <a:t>Nyt </a:t>
            </a:r>
            <a:r>
              <a:rPr lang="da-DK" dirty="0" err="1"/>
              <a:t>mindset</a:t>
            </a:r>
            <a:endParaRPr lang="da-DK" dirty="0"/>
          </a:p>
          <a:p>
            <a:pPr lvl="1"/>
            <a:r>
              <a:rPr lang="da-DK" dirty="0"/>
              <a:t>En del af kerneopgaven</a:t>
            </a:r>
          </a:p>
          <a:p>
            <a:endParaRPr lang="da-DK" dirty="0"/>
          </a:p>
          <a:p>
            <a:r>
              <a:rPr lang="da-DK" dirty="0"/>
              <a:t>Samarbejdet kræver overblik og kendskab</a:t>
            </a:r>
          </a:p>
          <a:p>
            <a:pPr lvl="1"/>
            <a:r>
              <a:rPr lang="da-DK" dirty="0"/>
              <a:t> Men det gør det ikke alene</a:t>
            </a:r>
          </a:p>
          <a:p>
            <a:pPr lvl="1"/>
            <a:r>
              <a:rPr lang="da-DK" dirty="0"/>
              <a:t> Det kræver opbygning af tillid og relationer </a:t>
            </a:r>
          </a:p>
          <a:p>
            <a:pPr lvl="1"/>
            <a:r>
              <a:rPr lang="da-DK" dirty="0"/>
              <a:t>Slip kontrollen</a:t>
            </a:r>
          </a:p>
        </p:txBody>
      </p:sp>
      <p:pic>
        <p:nvPicPr>
          <p:cNvPr id="9" name="Pladsholder til indhold 5">
            <a:extLst>
              <a:ext uri="{FF2B5EF4-FFF2-40B4-BE49-F238E27FC236}">
                <a16:creationId xmlns:a16="http://schemas.microsoft.com/office/drawing/2014/main" id="{7D485267-0DF5-2842-AF88-DE89F4B25B68}"/>
              </a:ext>
            </a:extLst>
          </p:cNvPr>
          <p:cNvPicPr>
            <a:picLocks noChangeAspect="1"/>
          </p:cNvPicPr>
          <p:nvPr/>
        </p:nvPicPr>
        <p:blipFill>
          <a:blip r:embed="rId3"/>
          <a:stretch>
            <a:fillRect/>
          </a:stretch>
        </p:blipFill>
        <p:spPr>
          <a:xfrm>
            <a:off x="7471767" y="0"/>
            <a:ext cx="4720233" cy="5950800"/>
          </a:xfrm>
          <a:prstGeom prst="rect">
            <a:avLst/>
          </a:prstGeom>
        </p:spPr>
      </p:pic>
      <p:pic>
        <p:nvPicPr>
          <p:cNvPr id="10" name="Billede 9">
            <a:extLst>
              <a:ext uri="{FF2B5EF4-FFF2-40B4-BE49-F238E27FC236}">
                <a16:creationId xmlns:a16="http://schemas.microsoft.com/office/drawing/2014/main" id="{042755E2-33D8-B54A-AD54-8A0474AE3CE1}"/>
              </a:ext>
            </a:extLst>
          </p:cNvPr>
          <p:cNvPicPr>
            <a:picLocks noChangeAspect="1"/>
          </p:cNvPicPr>
          <p:nvPr/>
        </p:nvPicPr>
        <p:blipFill>
          <a:blip r:embed="rId4"/>
          <a:stretch>
            <a:fillRect/>
          </a:stretch>
        </p:blipFill>
        <p:spPr>
          <a:xfrm>
            <a:off x="388800" y="5295600"/>
            <a:ext cx="1081669" cy="653588"/>
          </a:xfrm>
          <a:prstGeom prst="rect">
            <a:avLst/>
          </a:prstGeom>
        </p:spPr>
      </p:pic>
    </p:spTree>
    <p:extLst>
      <p:ext uri="{BB962C8B-B14F-4D97-AF65-F5344CB8AC3E}">
        <p14:creationId xmlns:p14="http://schemas.microsoft.com/office/powerpoint/2010/main" val="2121930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2FADD768-111D-8345-BA51-8CA48ABA8A20}"/>
              </a:ext>
            </a:extLst>
          </p:cNvPr>
          <p:cNvPicPr>
            <a:picLocks noGrp="1" noChangeAspect="1"/>
          </p:cNvPicPr>
          <p:nvPr>
            <p:ph idx="1"/>
          </p:nvPr>
        </p:nvPicPr>
        <p:blipFill>
          <a:blip r:embed="rId2"/>
          <a:stretch>
            <a:fillRect/>
          </a:stretch>
        </p:blipFill>
        <p:spPr>
          <a:xfrm>
            <a:off x="8834397" y="2644775"/>
            <a:ext cx="3357603" cy="4213225"/>
          </a:xfrm>
        </p:spPr>
      </p:pic>
      <p:sp>
        <p:nvSpPr>
          <p:cNvPr id="2" name="Titel 1">
            <a:extLst>
              <a:ext uri="{FF2B5EF4-FFF2-40B4-BE49-F238E27FC236}">
                <a16:creationId xmlns:a16="http://schemas.microsoft.com/office/drawing/2014/main" id="{B4C4F27C-6AF6-294F-9192-993CBC228B09}"/>
              </a:ext>
            </a:extLst>
          </p:cNvPr>
          <p:cNvSpPr>
            <a:spLocks noGrp="1"/>
          </p:cNvSpPr>
          <p:nvPr>
            <p:ph type="title"/>
          </p:nvPr>
        </p:nvSpPr>
        <p:spPr>
          <a:xfrm>
            <a:off x="838200" y="655638"/>
            <a:ext cx="7706710" cy="744538"/>
          </a:xfrm>
        </p:spPr>
        <p:txBody>
          <a:bodyPr>
            <a:normAutofit fontScale="90000"/>
          </a:bodyPr>
          <a:lstStyle/>
          <a:p>
            <a:pPr algn="ctr"/>
            <a:r>
              <a:rPr lang="da-DK" b="1" dirty="0">
                <a:latin typeface="Calibri" panose="020F0502020204030204" pitchFamily="34" charset="0"/>
                <a:cs typeface="Calibri" panose="020F0502020204030204" pitchFamily="34" charset="0"/>
              </a:rPr>
              <a:t>Hvad forudsætter et godt samarbejde mellem civilsamfund og kommune?</a:t>
            </a:r>
            <a:endParaRPr lang="da-DK" dirty="0"/>
          </a:p>
        </p:txBody>
      </p:sp>
      <p:sp>
        <p:nvSpPr>
          <p:cNvPr id="4" name="Pladsholder til slidenummer 3">
            <a:extLst>
              <a:ext uri="{FF2B5EF4-FFF2-40B4-BE49-F238E27FC236}">
                <a16:creationId xmlns:a16="http://schemas.microsoft.com/office/drawing/2014/main" id="{C96F7B16-89D1-E04F-BBBB-2168D3008174}"/>
              </a:ext>
            </a:extLst>
          </p:cNvPr>
          <p:cNvSpPr>
            <a:spLocks noGrp="1"/>
          </p:cNvSpPr>
          <p:nvPr>
            <p:ph type="sldNum" sz="quarter" idx="12"/>
          </p:nvPr>
        </p:nvSpPr>
        <p:spPr/>
        <p:txBody>
          <a:bodyPr/>
          <a:lstStyle/>
          <a:p>
            <a:fld id="{0FC68FA7-9FE7-9D40-B5A3-ECF8BEBEB525}" type="slidenum">
              <a:rPr lang="en-US" smtClean="0"/>
              <a:t>21</a:t>
            </a:fld>
            <a:endParaRPr lang="en-US"/>
          </a:p>
        </p:txBody>
      </p:sp>
      <p:pic>
        <p:nvPicPr>
          <p:cNvPr id="7" name="Billede 6">
            <a:extLst>
              <a:ext uri="{FF2B5EF4-FFF2-40B4-BE49-F238E27FC236}">
                <a16:creationId xmlns:a16="http://schemas.microsoft.com/office/drawing/2014/main" id="{787FA2B3-F0A8-C942-862D-44D70A5FB124}"/>
              </a:ext>
            </a:extLst>
          </p:cNvPr>
          <p:cNvPicPr>
            <a:picLocks noChangeAspect="1"/>
          </p:cNvPicPr>
          <p:nvPr/>
        </p:nvPicPr>
        <p:blipFill>
          <a:blip r:embed="rId3"/>
          <a:stretch>
            <a:fillRect/>
          </a:stretch>
        </p:blipFill>
        <p:spPr>
          <a:xfrm>
            <a:off x="1996068" y="6006060"/>
            <a:ext cx="1081669" cy="653588"/>
          </a:xfrm>
          <a:prstGeom prst="rect">
            <a:avLst/>
          </a:prstGeom>
        </p:spPr>
      </p:pic>
      <p:sp>
        <p:nvSpPr>
          <p:cNvPr id="8" name="Tekstfelt 7">
            <a:extLst>
              <a:ext uri="{FF2B5EF4-FFF2-40B4-BE49-F238E27FC236}">
                <a16:creationId xmlns:a16="http://schemas.microsoft.com/office/drawing/2014/main" id="{98897D7D-6C61-2543-AF19-804882C5FBCA}"/>
              </a:ext>
            </a:extLst>
          </p:cNvPr>
          <p:cNvSpPr txBox="1"/>
          <p:nvPr/>
        </p:nvSpPr>
        <p:spPr>
          <a:xfrm>
            <a:off x="838200" y="1707502"/>
            <a:ext cx="7780283" cy="4247317"/>
          </a:xfrm>
          <a:prstGeom prst="rect">
            <a:avLst/>
          </a:prstGeom>
          <a:noFill/>
        </p:spPr>
        <p:txBody>
          <a:bodyPr wrap="square" rtlCol="0">
            <a:spAutoFit/>
          </a:bodyPr>
          <a:lstStyle/>
          <a:p>
            <a:r>
              <a:rPr lang="da-DK" dirty="0"/>
              <a:t>Kontakten til civilsamfundstilbud skal tænkes ind fra starten</a:t>
            </a:r>
          </a:p>
          <a:p>
            <a:endParaRPr lang="da-DK" dirty="0"/>
          </a:p>
          <a:p>
            <a:r>
              <a:rPr lang="da-DK" dirty="0"/>
              <a:t>Måske findes det ikke, men kan vi skabe det sammen?</a:t>
            </a:r>
          </a:p>
          <a:p>
            <a:pPr lvl="1"/>
            <a:r>
              <a:rPr lang="da-DK" dirty="0"/>
              <a:t>Ræk ud og undersøg mulighed for udvikling af det, der mangler</a:t>
            </a:r>
          </a:p>
          <a:p>
            <a:endParaRPr lang="da-DK" dirty="0"/>
          </a:p>
          <a:p>
            <a:r>
              <a:rPr lang="da-DK" dirty="0"/>
              <a:t>Civilsamfundets mange adgang til fællesskaber</a:t>
            </a:r>
          </a:p>
          <a:p>
            <a:pPr lvl="1"/>
            <a:r>
              <a:rPr lang="da-DK" dirty="0"/>
              <a:t>Forskellige former og forskellige behov</a:t>
            </a:r>
          </a:p>
          <a:p>
            <a:pPr lvl="1"/>
            <a:r>
              <a:rPr lang="da-DK" dirty="0"/>
              <a:t>I har en særlig opgave som brobyggere og støtte de unge til kontakt</a:t>
            </a:r>
          </a:p>
          <a:p>
            <a:endParaRPr lang="da-DK" dirty="0"/>
          </a:p>
          <a:p>
            <a:endParaRPr lang="da-DK" dirty="0"/>
          </a:p>
          <a:p>
            <a:r>
              <a:rPr lang="da-DK" dirty="0"/>
              <a:t>Civilsamfundsorganisationer er forskellige (land og by) og har bestemte grunde til at være i verden</a:t>
            </a:r>
          </a:p>
          <a:p>
            <a:endParaRPr lang="da-DK" dirty="0"/>
          </a:p>
          <a:p>
            <a:endParaRPr lang="da-DK" dirty="0"/>
          </a:p>
          <a:p>
            <a:endParaRPr lang="da-DK" dirty="0"/>
          </a:p>
        </p:txBody>
      </p:sp>
    </p:spTree>
    <p:extLst>
      <p:ext uri="{BB962C8B-B14F-4D97-AF65-F5344CB8AC3E}">
        <p14:creationId xmlns:p14="http://schemas.microsoft.com/office/powerpoint/2010/main" val="1148844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3B78D-D5FE-414B-8111-DF06F021C7C1}"/>
              </a:ext>
            </a:extLst>
          </p:cNvPr>
          <p:cNvSpPr>
            <a:spLocks noGrp="1"/>
          </p:cNvSpPr>
          <p:nvPr>
            <p:ph type="title"/>
          </p:nvPr>
        </p:nvSpPr>
        <p:spPr/>
        <p:txBody>
          <a:bodyPr/>
          <a:lstStyle/>
          <a:p>
            <a:r>
              <a:rPr lang="da-DK" dirty="0">
                <a:latin typeface="Calibri" panose="020F0502020204030204" pitchFamily="34" charset="0"/>
                <a:cs typeface="Calibri" panose="020F0502020204030204" pitchFamily="34" charset="0"/>
              </a:rPr>
              <a:t>Refleksion med sidemanden</a:t>
            </a:r>
          </a:p>
        </p:txBody>
      </p:sp>
      <p:sp>
        <p:nvSpPr>
          <p:cNvPr id="4" name="Pladsholder til slidenummer 3">
            <a:extLst>
              <a:ext uri="{FF2B5EF4-FFF2-40B4-BE49-F238E27FC236}">
                <a16:creationId xmlns:a16="http://schemas.microsoft.com/office/drawing/2014/main" id="{BA5D7D7C-B2D6-D146-9658-A4BDAE19253C}"/>
              </a:ext>
            </a:extLst>
          </p:cNvPr>
          <p:cNvSpPr>
            <a:spLocks noGrp="1"/>
          </p:cNvSpPr>
          <p:nvPr>
            <p:ph type="sldNum" sz="quarter" idx="12"/>
          </p:nvPr>
        </p:nvSpPr>
        <p:spPr/>
        <p:txBody>
          <a:bodyPr/>
          <a:lstStyle/>
          <a:p>
            <a:fld id="{0FC68FA7-9FE7-9D40-B5A3-ECF8BEBEB525}" type="slidenum">
              <a:rPr lang="en-US" smtClean="0"/>
              <a:t>22</a:t>
            </a:fld>
            <a:endParaRPr lang="en-US"/>
          </a:p>
        </p:txBody>
      </p:sp>
      <p:pic>
        <p:nvPicPr>
          <p:cNvPr id="5" name="Billede 4">
            <a:extLst>
              <a:ext uri="{FF2B5EF4-FFF2-40B4-BE49-F238E27FC236}">
                <a16:creationId xmlns:a16="http://schemas.microsoft.com/office/drawing/2014/main" id="{D044BF99-7543-0A4F-8CDB-02175CEB1B45}"/>
              </a:ext>
            </a:extLst>
          </p:cNvPr>
          <p:cNvPicPr>
            <a:picLocks noChangeAspect="1"/>
          </p:cNvPicPr>
          <p:nvPr/>
        </p:nvPicPr>
        <p:blipFill>
          <a:blip r:embed="rId2"/>
          <a:stretch>
            <a:fillRect/>
          </a:stretch>
        </p:blipFill>
        <p:spPr>
          <a:xfrm>
            <a:off x="388800" y="5295600"/>
            <a:ext cx="1081669" cy="653588"/>
          </a:xfrm>
          <a:prstGeom prst="rect">
            <a:avLst/>
          </a:prstGeom>
        </p:spPr>
      </p:pic>
      <p:pic>
        <p:nvPicPr>
          <p:cNvPr id="6" name="Pladsholder til indhold 5">
            <a:extLst>
              <a:ext uri="{FF2B5EF4-FFF2-40B4-BE49-F238E27FC236}">
                <a16:creationId xmlns:a16="http://schemas.microsoft.com/office/drawing/2014/main" id="{B54E0D39-63B8-9046-B0B7-F9C417BC7D03}"/>
              </a:ext>
            </a:extLst>
          </p:cNvPr>
          <p:cNvPicPr>
            <a:picLocks noGrp="1" noChangeAspect="1"/>
          </p:cNvPicPr>
          <p:nvPr>
            <p:ph idx="1"/>
          </p:nvPr>
        </p:nvPicPr>
        <p:blipFill>
          <a:blip r:embed="rId3"/>
          <a:stretch>
            <a:fillRect/>
          </a:stretch>
        </p:blipFill>
        <p:spPr>
          <a:xfrm>
            <a:off x="7917327" y="1848836"/>
            <a:ext cx="3585581" cy="4213225"/>
          </a:xfrm>
          <a:prstGeom prst="rect">
            <a:avLst/>
          </a:prstGeom>
        </p:spPr>
      </p:pic>
      <p:sp>
        <p:nvSpPr>
          <p:cNvPr id="7" name="Tekstfelt 6">
            <a:extLst>
              <a:ext uri="{FF2B5EF4-FFF2-40B4-BE49-F238E27FC236}">
                <a16:creationId xmlns:a16="http://schemas.microsoft.com/office/drawing/2014/main" id="{262A5D67-0F18-E24D-9BA3-DF7C35D7C3D1}"/>
              </a:ext>
            </a:extLst>
          </p:cNvPr>
          <p:cNvSpPr txBox="1"/>
          <p:nvPr/>
        </p:nvSpPr>
        <p:spPr>
          <a:xfrm>
            <a:off x="749709" y="2625212"/>
            <a:ext cx="6565490" cy="954107"/>
          </a:xfrm>
          <a:prstGeom prst="rect">
            <a:avLst/>
          </a:prstGeom>
          <a:noFill/>
        </p:spPr>
        <p:txBody>
          <a:bodyPr wrap="square" rtlCol="0">
            <a:spAutoFit/>
          </a:bodyPr>
          <a:lstStyle/>
          <a:p>
            <a:pPr algn="ctr"/>
            <a:r>
              <a:rPr lang="da-DK" sz="2800" dirty="0"/>
              <a:t>Din vigtigste erfaring med samarbejdet i feltet mellem kommune og civilsamfund?</a:t>
            </a:r>
          </a:p>
        </p:txBody>
      </p:sp>
    </p:spTree>
    <p:extLst>
      <p:ext uri="{BB962C8B-B14F-4D97-AF65-F5344CB8AC3E}">
        <p14:creationId xmlns:p14="http://schemas.microsoft.com/office/powerpoint/2010/main" val="3501919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64503-F1CF-3D4A-9052-A4367228AE46}"/>
              </a:ext>
            </a:extLst>
          </p:cNvPr>
          <p:cNvSpPr>
            <a:spLocks noGrp="1"/>
          </p:cNvSpPr>
          <p:nvPr>
            <p:ph type="title"/>
          </p:nvPr>
        </p:nvSpPr>
        <p:spPr/>
        <p:txBody>
          <a:bodyPr/>
          <a:lstStyle/>
          <a:p>
            <a:r>
              <a:rPr lang="da-DK" dirty="0"/>
              <a:t>Opsamling</a:t>
            </a:r>
          </a:p>
        </p:txBody>
      </p:sp>
      <p:sp>
        <p:nvSpPr>
          <p:cNvPr id="3" name="Pladsholder til indhold 2">
            <a:extLst>
              <a:ext uri="{FF2B5EF4-FFF2-40B4-BE49-F238E27FC236}">
                <a16:creationId xmlns:a16="http://schemas.microsoft.com/office/drawing/2014/main" id="{CC6DBF6E-DA4D-D742-BB73-0AEA9F9CA1D6}"/>
              </a:ext>
            </a:extLst>
          </p:cNvPr>
          <p:cNvSpPr>
            <a:spLocks noGrp="1"/>
          </p:cNvSpPr>
          <p:nvPr>
            <p:ph idx="1"/>
          </p:nvPr>
        </p:nvSpPr>
        <p:spPr/>
        <p:txBody>
          <a:bodyPr/>
          <a:lstStyle/>
          <a:p>
            <a:endParaRPr lang="da-DK" dirty="0"/>
          </a:p>
        </p:txBody>
      </p:sp>
      <p:sp>
        <p:nvSpPr>
          <p:cNvPr id="4" name="Pladsholder til slidenummer 3">
            <a:extLst>
              <a:ext uri="{FF2B5EF4-FFF2-40B4-BE49-F238E27FC236}">
                <a16:creationId xmlns:a16="http://schemas.microsoft.com/office/drawing/2014/main" id="{A467F2CF-3920-D34F-AC7B-9A3B2058484D}"/>
              </a:ext>
            </a:extLst>
          </p:cNvPr>
          <p:cNvSpPr>
            <a:spLocks noGrp="1"/>
          </p:cNvSpPr>
          <p:nvPr>
            <p:ph type="sldNum" sz="quarter" idx="12"/>
          </p:nvPr>
        </p:nvSpPr>
        <p:spPr/>
        <p:txBody>
          <a:bodyPr/>
          <a:lstStyle/>
          <a:p>
            <a:fld id="{0FC68FA7-9FE7-9D40-B5A3-ECF8BEBEB525}" type="slidenum">
              <a:rPr lang="en-US" smtClean="0"/>
              <a:t>23</a:t>
            </a:fld>
            <a:endParaRPr lang="en-US"/>
          </a:p>
        </p:txBody>
      </p:sp>
    </p:spTree>
    <p:extLst>
      <p:ext uri="{BB962C8B-B14F-4D97-AF65-F5344CB8AC3E}">
        <p14:creationId xmlns:p14="http://schemas.microsoft.com/office/powerpoint/2010/main" val="371318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659DBD42-F08B-F841-BE0F-412DFEF360A1}"/>
              </a:ext>
            </a:extLst>
          </p:cNvPr>
          <p:cNvPicPr>
            <a:picLocks noGrp="1" noChangeAspect="1"/>
          </p:cNvPicPr>
          <p:nvPr>
            <p:ph idx="1"/>
          </p:nvPr>
        </p:nvPicPr>
        <p:blipFill rotWithShape="1">
          <a:blip r:embed="rId2"/>
          <a:srcRect r="10437"/>
          <a:stretch/>
        </p:blipFill>
        <p:spPr>
          <a:xfrm>
            <a:off x="6801302" y="0"/>
            <a:ext cx="5390698" cy="6846195"/>
          </a:xfrm>
        </p:spPr>
      </p:pic>
      <p:sp>
        <p:nvSpPr>
          <p:cNvPr id="2" name="Titel 1">
            <a:extLst>
              <a:ext uri="{FF2B5EF4-FFF2-40B4-BE49-F238E27FC236}">
                <a16:creationId xmlns:a16="http://schemas.microsoft.com/office/drawing/2014/main" id="{5CBA6267-6FE5-0546-8901-A8A4B86D691C}"/>
              </a:ext>
            </a:extLst>
          </p:cNvPr>
          <p:cNvSpPr>
            <a:spLocks noGrp="1"/>
          </p:cNvSpPr>
          <p:nvPr>
            <p:ph type="title"/>
          </p:nvPr>
        </p:nvSpPr>
        <p:spPr/>
        <p:txBody>
          <a:bodyPr>
            <a:normAutofit/>
          </a:bodyPr>
          <a:lstStyle/>
          <a:p>
            <a:r>
              <a:rPr lang="da-DK" b="1" dirty="0">
                <a:latin typeface="Calibri" panose="020F0502020204030204" pitchFamily="34" charset="0"/>
                <a:cs typeface="Calibri" panose="020F0502020204030204" pitchFamily="34" charset="0"/>
              </a:rPr>
              <a:t>Sådan gjorde vi…</a:t>
            </a:r>
          </a:p>
        </p:txBody>
      </p:sp>
      <p:sp>
        <p:nvSpPr>
          <p:cNvPr id="4" name="Pladsholder til slidenummer 3">
            <a:extLst>
              <a:ext uri="{FF2B5EF4-FFF2-40B4-BE49-F238E27FC236}">
                <a16:creationId xmlns:a16="http://schemas.microsoft.com/office/drawing/2014/main" id="{33AA69CE-7435-C04E-86E7-7ABB9ED1D097}"/>
              </a:ext>
            </a:extLst>
          </p:cNvPr>
          <p:cNvSpPr>
            <a:spLocks noGrp="1"/>
          </p:cNvSpPr>
          <p:nvPr>
            <p:ph type="sldNum" sz="quarter" idx="12"/>
          </p:nvPr>
        </p:nvSpPr>
        <p:spPr/>
        <p:txBody>
          <a:bodyPr/>
          <a:lstStyle/>
          <a:p>
            <a:fld id="{0FC68FA7-9FE7-9D40-B5A3-ECF8BEBEB525}" type="slidenum">
              <a:rPr lang="en-US" smtClean="0"/>
              <a:t>2</a:t>
            </a:fld>
            <a:endParaRPr lang="en-US"/>
          </a:p>
        </p:txBody>
      </p:sp>
      <p:pic>
        <p:nvPicPr>
          <p:cNvPr id="7" name="Billede 6">
            <a:extLst>
              <a:ext uri="{FF2B5EF4-FFF2-40B4-BE49-F238E27FC236}">
                <a16:creationId xmlns:a16="http://schemas.microsoft.com/office/drawing/2014/main" id="{E40B254A-3D3C-D14F-9167-85D054DDFE3C}"/>
              </a:ext>
            </a:extLst>
          </p:cNvPr>
          <p:cNvPicPr>
            <a:picLocks noChangeAspect="1"/>
          </p:cNvPicPr>
          <p:nvPr/>
        </p:nvPicPr>
        <p:blipFill>
          <a:blip r:embed="rId3"/>
          <a:stretch>
            <a:fillRect/>
          </a:stretch>
        </p:blipFill>
        <p:spPr>
          <a:xfrm>
            <a:off x="388800" y="5295600"/>
            <a:ext cx="1081669" cy="653588"/>
          </a:xfrm>
          <a:prstGeom prst="rect">
            <a:avLst/>
          </a:prstGeom>
        </p:spPr>
      </p:pic>
      <p:sp>
        <p:nvSpPr>
          <p:cNvPr id="8" name="Tekstfelt 7">
            <a:extLst>
              <a:ext uri="{FF2B5EF4-FFF2-40B4-BE49-F238E27FC236}">
                <a16:creationId xmlns:a16="http://schemas.microsoft.com/office/drawing/2014/main" id="{7B512FDA-941E-304C-9E3B-BB895825326A}"/>
              </a:ext>
            </a:extLst>
          </p:cNvPr>
          <p:cNvSpPr txBox="1"/>
          <p:nvPr/>
        </p:nvSpPr>
        <p:spPr>
          <a:xfrm>
            <a:off x="838200" y="1180457"/>
            <a:ext cx="5889171" cy="4616648"/>
          </a:xfrm>
          <a:prstGeom prst="rect">
            <a:avLst/>
          </a:prstGeom>
          <a:noFill/>
        </p:spPr>
        <p:txBody>
          <a:bodyPr wrap="square" rtlCol="0">
            <a:spAutoFit/>
          </a:bodyPr>
          <a:lstStyle/>
          <a:p>
            <a:endParaRPr lang="da-DK" sz="1600" dirty="0"/>
          </a:p>
          <a:p>
            <a:r>
              <a:rPr lang="da-DK" sz="1600" dirty="0"/>
              <a:t>Fem unge – der kendte hinanden og SUS fra samarbejdet til Hjem til Alles rapport – mødtes</a:t>
            </a:r>
          </a:p>
          <a:p>
            <a:endParaRPr lang="da-DK" sz="1600" dirty="0"/>
          </a:p>
          <a:p>
            <a:r>
              <a:rPr lang="da-DK" sz="1600" dirty="0"/>
              <a:t>De genbesøgte deres tidligere fortællinger</a:t>
            </a:r>
          </a:p>
          <a:p>
            <a:endParaRPr lang="da-DK" sz="1600" dirty="0"/>
          </a:p>
          <a:p>
            <a:r>
              <a:rPr lang="da-DK" sz="1600" dirty="0"/>
              <a:t>Zoomede ind på de erfaringer, som de har gjort sig med at være i overgangen til at få egen bolig – og delte dem med hinanden </a:t>
            </a:r>
          </a:p>
          <a:p>
            <a:endParaRPr lang="da-DK" sz="1600" dirty="0"/>
          </a:p>
          <a:p>
            <a:r>
              <a:rPr lang="da-DK" sz="1600" dirty="0"/>
              <a:t>Formulerede fælles temaer og gav anbefalinger på det, som de finder vigtigt, at I ved</a:t>
            </a:r>
          </a:p>
          <a:p>
            <a:endParaRPr lang="da-DK" sz="1600" dirty="0"/>
          </a:p>
          <a:p>
            <a:r>
              <a:rPr lang="da-DK" sz="1600" dirty="0"/>
              <a:t>SUS har efterfølgende skrevet publikationen</a:t>
            </a:r>
          </a:p>
          <a:p>
            <a:endParaRPr lang="da-DK" sz="1600" dirty="0"/>
          </a:p>
          <a:p>
            <a:endParaRPr lang="da-DK" sz="1600" dirty="0"/>
          </a:p>
          <a:p>
            <a:endParaRPr lang="da-DK" sz="1600" dirty="0"/>
          </a:p>
          <a:p>
            <a:endParaRPr lang="da-DK" sz="1600" dirty="0"/>
          </a:p>
          <a:p>
            <a:endParaRPr lang="da-DK" sz="1600" dirty="0"/>
          </a:p>
        </p:txBody>
      </p:sp>
    </p:spTree>
    <p:extLst>
      <p:ext uri="{BB962C8B-B14F-4D97-AF65-F5344CB8AC3E}">
        <p14:creationId xmlns:p14="http://schemas.microsoft.com/office/powerpoint/2010/main" val="4073405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0D526-28FB-E946-A7C8-6DEB6112C2D7}"/>
              </a:ext>
            </a:extLst>
          </p:cNvPr>
          <p:cNvSpPr>
            <a:spLocks noGrp="1"/>
          </p:cNvSpPr>
          <p:nvPr>
            <p:ph type="title"/>
          </p:nvPr>
        </p:nvSpPr>
        <p:spPr>
          <a:xfrm>
            <a:off x="1269125" y="213576"/>
            <a:ext cx="10515600" cy="744538"/>
          </a:xfrm>
        </p:spPr>
        <p:txBody>
          <a:bodyPr>
            <a:normAutofit/>
          </a:bodyPr>
          <a:lstStyle/>
          <a:p>
            <a:pPr algn="ctr"/>
            <a:r>
              <a:rPr lang="da-DK" sz="4000" b="1" dirty="0">
                <a:latin typeface="Calibri" panose="020F0502020204030204" pitchFamily="34" charset="0"/>
                <a:cs typeface="Calibri" panose="020F0502020204030204" pitchFamily="34" charset="0"/>
              </a:rPr>
              <a:t>Fire temaer fra de unge</a:t>
            </a:r>
          </a:p>
        </p:txBody>
      </p:sp>
      <p:sp>
        <p:nvSpPr>
          <p:cNvPr id="4" name="Pladsholder til slidenummer 3">
            <a:extLst>
              <a:ext uri="{FF2B5EF4-FFF2-40B4-BE49-F238E27FC236}">
                <a16:creationId xmlns:a16="http://schemas.microsoft.com/office/drawing/2014/main" id="{07D144E1-43A0-5D47-ACEC-7E70BC5C080C}"/>
              </a:ext>
            </a:extLst>
          </p:cNvPr>
          <p:cNvSpPr>
            <a:spLocks noGrp="1"/>
          </p:cNvSpPr>
          <p:nvPr>
            <p:ph type="sldNum" sz="quarter" idx="12"/>
          </p:nvPr>
        </p:nvSpPr>
        <p:spPr/>
        <p:txBody>
          <a:bodyPr/>
          <a:lstStyle/>
          <a:p>
            <a:fld id="{0FC68FA7-9FE7-9D40-B5A3-ECF8BEBEB525}" type="slidenum">
              <a:rPr lang="en-US" smtClean="0"/>
              <a:t>3</a:t>
            </a:fld>
            <a:endParaRPr lang="en-US"/>
          </a:p>
        </p:txBody>
      </p:sp>
      <p:pic>
        <p:nvPicPr>
          <p:cNvPr id="5" name="Billede 4">
            <a:extLst>
              <a:ext uri="{FF2B5EF4-FFF2-40B4-BE49-F238E27FC236}">
                <a16:creationId xmlns:a16="http://schemas.microsoft.com/office/drawing/2014/main" id="{E2404C85-3327-D14B-B3C8-8078E0653898}"/>
              </a:ext>
            </a:extLst>
          </p:cNvPr>
          <p:cNvPicPr>
            <a:picLocks noChangeAspect="1"/>
          </p:cNvPicPr>
          <p:nvPr/>
        </p:nvPicPr>
        <p:blipFill>
          <a:blip r:embed="rId3"/>
          <a:stretch>
            <a:fillRect/>
          </a:stretch>
        </p:blipFill>
        <p:spPr>
          <a:xfrm>
            <a:off x="388800" y="5295600"/>
            <a:ext cx="1081669" cy="653588"/>
          </a:xfrm>
          <a:prstGeom prst="rect">
            <a:avLst/>
          </a:prstGeom>
        </p:spPr>
      </p:pic>
      <p:graphicFrame>
        <p:nvGraphicFramePr>
          <p:cNvPr id="3" name="Diagram 2">
            <a:extLst>
              <a:ext uri="{FF2B5EF4-FFF2-40B4-BE49-F238E27FC236}">
                <a16:creationId xmlns:a16="http://schemas.microsoft.com/office/drawing/2014/main" id="{1A11F8FE-6099-B747-B562-259B99E47112}"/>
              </a:ext>
            </a:extLst>
          </p:cNvPr>
          <p:cNvGraphicFramePr/>
          <p:nvPr>
            <p:extLst>
              <p:ext uri="{D42A27DB-BD31-4B8C-83A1-F6EECF244321}">
                <p14:modId xmlns:p14="http://schemas.microsoft.com/office/powerpoint/2010/main" val="3642516416"/>
              </p:ext>
            </p:extLst>
          </p:nvPr>
        </p:nvGraphicFramePr>
        <p:xfrm>
          <a:off x="2462925" y="95811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7" name="Lige pilforbindelse 6">
            <a:extLst>
              <a:ext uri="{FF2B5EF4-FFF2-40B4-BE49-F238E27FC236}">
                <a16:creationId xmlns:a16="http://schemas.microsoft.com/office/drawing/2014/main" id="{EA00DBA4-2E73-2641-A09C-43EF236B9B8E}"/>
              </a:ext>
            </a:extLst>
          </p:cNvPr>
          <p:cNvCxnSpPr/>
          <p:nvPr/>
        </p:nvCxnSpPr>
        <p:spPr>
          <a:xfrm flipV="1">
            <a:off x="6520829" y="2389632"/>
            <a:ext cx="0" cy="5364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14D2EAB4-829A-EA4A-9D59-73CB89EF24BB}"/>
              </a:ext>
            </a:extLst>
          </p:cNvPr>
          <p:cNvCxnSpPr>
            <a:cxnSpLocks/>
          </p:cNvCxnSpPr>
          <p:nvPr/>
        </p:nvCxnSpPr>
        <p:spPr>
          <a:xfrm>
            <a:off x="6520829" y="4407408"/>
            <a:ext cx="0" cy="56692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a:extLst>
              <a:ext uri="{FF2B5EF4-FFF2-40B4-BE49-F238E27FC236}">
                <a16:creationId xmlns:a16="http://schemas.microsoft.com/office/drawing/2014/main" id="{5EADFADD-571B-8B45-B039-EAFDF7B782DB}"/>
              </a:ext>
            </a:extLst>
          </p:cNvPr>
          <p:cNvCxnSpPr>
            <a:cxnSpLocks/>
          </p:cNvCxnSpPr>
          <p:nvPr/>
        </p:nvCxnSpPr>
        <p:spPr>
          <a:xfrm flipH="1">
            <a:off x="5205984" y="3667447"/>
            <a:ext cx="542544"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a:extLst>
              <a:ext uri="{FF2B5EF4-FFF2-40B4-BE49-F238E27FC236}">
                <a16:creationId xmlns:a16="http://schemas.microsoft.com/office/drawing/2014/main" id="{773FC2E1-7FBE-ED49-998C-B8C46201CF27}"/>
              </a:ext>
            </a:extLst>
          </p:cNvPr>
          <p:cNvCxnSpPr/>
          <p:nvPr/>
        </p:nvCxnSpPr>
        <p:spPr>
          <a:xfrm>
            <a:off x="7303008" y="3667447"/>
            <a:ext cx="536448"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80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B4815-BA22-D44D-B6C4-6C174B738BA8}"/>
              </a:ext>
            </a:extLst>
          </p:cNvPr>
          <p:cNvSpPr>
            <a:spLocks noGrp="1"/>
          </p:cNvSpPr>
          <p:nvPr>
            <p:ph type="title"/>
          </p:nvPr>
        </p:nvSpPr>
        <p:spPr/>
        <p:txBody>
          <a:bodyPr>
            <a:noAutofit/>
          </a:bodyPr>
          <a:lstStyle/>
          <a:p>
            <a:pPr algn="ctr"/>
            <a:br>
              <a:rPr lang="da-DK" b="1" dirty="0">
                <a:latin typeface="Calibri" panose="020F0502020204030204" pitchFamily="34" charset="0"/>
                <a:cs typeface="Calibri" panose="020F0502020204030204" pitchFamily="34" charset="0"/>
              </a:rPr>
            </a:br>
            <a:r>
              <a:rPr lang="da-DK" b="1" dirty="0">
                <a:latin typeface="Calibri" panose="020F0502020204030204" pitchFamily="34" charset="0"/>
                <a:cs typeface="Calibri" panose="020F0502020204030204" pitchFamily="34" charset="0"/>
              </a:rPr>
              <a:t>Stabilitet – den indre og den ydre</a:t>
            </a:r>
            <a:br>
              <a:rPr lang="da-DK" b="1" dirty="0">
                <a:latin typeface="Calibri" panose="020F0502020204030204" pitchFamily="34" charset="0"/>
                <a:cs typeface="Calibri" panose="020F0502020204030204" pitchFamily="34" charset="0"/>
              </a:rPr>
            </a:br>
            <a:endParaRPr lang="da-DK" b="1" dirty="0">
              <a:latin typeface="Calibri" panose="020F0502020204030204" pitchFamily="34" charset="0"/>
              <a:cs typeface="Calibri" panose="020F0502020204030204" pitchFamily="34" charset="0"/>
            </a:endParaRPr>
          </a:p>
        </p:txBody>
      </p:sp>
      <p:sp>
        <p:nvSpPr>
          <p:cNvPr id="3" name="Pladsholder til indhold 2">
            <a:extLst>
              <a:ext uri="{FF2B5EF4-FFF2-40B4-BE49-F238E27FC236}">
                <a16:creationId xmlns:a16="http://schemas.microsoft.com/office/drawing/2014/main" id="{D4E9C40F-8F37-6C48-8881-6DC7B79A29F1}"/>
              </a:ext>
            </a:extLst>
          </p:cNvPr>
          <p:cNvSpPr>
            <a:spLocks noGrp="1"/>
          </p:cNvSpPr>
          <p:nvPr>
            <p:ph idx="1"/>
          </p:nvPr>
        </p:nvSpPr>
        <p:spPr>
          <a:xfrm>
            <a:off x="5334000" y="1280160"/>
            <a:ext cx="6553201" cy="5253736"/>
          </a:xfrm>
        </p:spPr>
        <p:txBody>
          <a:bodyPr>
            <a:normAutofit/>
          </a:bodyPr>
          <a:lstStyle/>
          <a:p>
            <a:endParaRPr lang="da-DK" dirty="0"/>
          </a:p>
          <a:p>
            <a:endParaRPr lang="da-DK" dirty="0"/>
          </a:p>
        </p:txBody>
      </p:sp>
      <p:sp>
        <p:nvSpPr>
          <p:cNvPr id="4" name="Pladsholder til slidenummer 3">
            <a:extLst>
              <a:ext uri="{FF2B5EF4-FFF2-40B4-BE49-F238E27FC236}">
                <a16:creationId xmlns:a16="http://schemas.microsoft.com/office/drawing/2014/main" id="{04818513-A033-4249-90C0-F30982647927}"/>
              </a:ext>
            </a:extLst>
          </p:cNvPr>
          <p:cNvSpPr>
            <a:spLocks noGrp="1"/>
          </p:cNvSpPr>
          <p:nvPr>
            <p:ph type="sldNum" sz="quarter" idx="12"/>
          </p:nvPr>
        </p:nvSpPr>
        <p:spPr/>
        <p:txBody>
          <a:bodyPr/>
          <a:lstStyle/>
          <a:p>
            <a:fld id="{0FC68FA7-9FE7-9D40-B5A3-ECF8BEBEB525}" type="slidenum">
              <a:rPr lang="en-US" smtClean="0"/>
              <a:t>4</a:t>
            </a:fld>
            <a:endParaRPr lang="en-US"/>
          </a:p>
        </p:txBody>
      </p:sp>
      <p:sp>
        <p:nvSpPr>
          <p:cNvPr id="6" name="Tekstfelt 5">
            <a:extLst>
              <a:ext uri="{FF2B5EF4-FFF2-40B4-BE49-F238E27FC236}">
                <a16:creationId xmlns:a16="http://schemas.microsoft.com/office/drawing/2014/main" id="{65995320-5356-BE43-A8CE-C1DA799464E8}"/>
              </a:ext>
            </a:extLst>
          </p:cNvPr>
          <p:cNvSpPr txBox="1"/>
          <p:nvPr/>
        </p:nvSpPr>
        <p:spPr>
          <a:xfrm>
            <a:off x="6903720" y="1537730"/>
            <a:ext cx="4450080" cy="1200329"/>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”Det nytter ikke noget, at du har lagner for vinduerne i tre </a:t>
            </a:r>
            <a:r>
              <a:rPr lang="da-DK" dirty="0" err="1"/>
              <a:t>år</a:t>
            </a:r>
            <a:r>
              <a:rPr lang="da-DK" dirty="0"/>
              <a:t>, eller at du </a:t>
            </a:r>
            <a:r>
              <a:rPr lang="da-DK" dirty="0" err="1"/>
              <a:t>får</a:t>
            </a:r>
            <a:r>
              <a:rPr lang="da-DK" dirty="0"/>
              <a:t> hentet de der IKEA-møbler, men </a:t>
            </a:r>
            <a:r>
              <a:rPr lang="da-DK" dirty="0" err="1"/>
              <a:t>sa</a:t>
            </a:r>
            <a:r>
              <a:rPr lang="da-DK" dirty="0"/>
              <a:t>̊ er der ikke nogen, der hjælper med at få dem samlet” </a:t>
            </a:r>
          </a:p>
        </p:txBody>
      </p:sp>
      <p:sp>
        <p:nvSpPr>
          <p:cNvPr id="7" name="Tekstfelt 6">
            <a:extLst>
              <a:ext uri="{FF2B5EF4-FFF2-40B4-BE49-F238E27FC236}">
                <a16:creationId xmlns:a16="http://schemas.microsoft.com/office/drawing/2014/main" id="{AEAF347C-82A3-284F-99E7-114890725F27}"/>
              </a:ext>
            </a:extLst>
          </p:cNvPr>
          <p:cNvSpPr txBox="1"/>
          <p:nvPr/>
        </p:nvSpPr>
        <p:spPr>
          <a:xfrm>
            <a:off x="6903720" y="3010866"/>
            <a:ext cx="4450080" cy="3139321"/>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”Jeg tror, jeg snakker på alles vegne, der har psykiske problemer. Der er en studiebolig alt for usikker. </a:t>
            </a:r>
            <a:r>
              <a:rPr lang="da-DK" dirty="0" err="1"/>
              <a:t>Altsa</a:t>
            </a:r>
            <a:r>
              <a:rPr lang="da-DK" dirty="0"/>
              <a:t>̊ jeg kan jo have en god periode, men hvis jeg lige pludselig falder ned i et hul og må pause min uddannelse, </a:t>
            </a:r>
            <a:r>
              <a:rPr lang="da-DK" dirty="0" err="1"/>
              <a:t>sa</a:t>
            </a:r>
            <a:r>
              <a:rPr lang="da-DK" dirty="0"/>
              <a:t>̊ ryger jeg ud. Det er en stressfaktor for mange, at hvis du skal bibeholde din studiebolig, skal du bibeholde dit studie. For mange kan det selvfølgelig være let, men for os udsatte, der kan det, </a:t>
            </a:r>
            <a:r>
              <a:rPr lang="da-DK" dirty="0" err="1"/>
              <a:t>altsa</a:t>
            </a:r>
            <a:r>
              <a:rPr lang="da-DK" dirty="0"/>
              <a:t>̊ det er jo det, vi bruger alt vores energi på” </a:t>
            </a:r>
          </a:p>
        </p:txBody>
      </p:sp>
      <p:sp>
        <p:nvSpPr>
          <p:cNvPr id="8" name="Tekstfelt 7">
            <a:extLst>
              <a:ext uri="{FF2B5EF4-FFF2-40B4-BE49-F238E27FC236}">
                <a16:creationId xmlns:a16="http://schemas.microsoft.com/office/drawing/2014/main" id="{A2B7C06A-35BC-F749-A932-989B78021679}"/>
              </a:ext>
            </a:extLst>
          </p:cNvPr>
          <p:cNvSpPr txBox="1"/>
          <p:nvPr/>
        </p:nvSpPr>
        <p:spPr>
          <a:xfrm>
            <a:off x="2089475" y="1280160"/>
            <a:ext cx="4532041" cy="3693319"/>
          </a:xfrm>
          <a:prstGeom prst="rect">
            <a:avLst/>
          </a:prstGeom>
          <a:solidFill>
            <a:schemeClr val="tx1">
              <a:lumMod val="10000"/>
              <a:lumOff val="90000"/>
              <a:alpha val="99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da-DK" dirty="0"/>
          </a:p>
          <a:p>
            <a:pPr marL="285750" indent="-285750">
              <a:buFont typeface="Wingdings" pitchFamily="2" charset="2"/>
              <a:buChar char="v"/>
            </a:pPr>
            <a:r>
              <a:rPr lang="da-DK" dirty="0"/>
              <a:t>At man kan beholde sin bolig! </a:t>
            </a:r>
          </a:p>
          <a:p>
            <a:endParaRPr lang="da-DK" dirty="0"/>
          </a:p>
          <a:p>
            <a:pPr marL="285750" indent="-285750">
              <a:buFont typeface="Wingdings" pitchFamily="2" charset="2"/>
              <a:buChar char="v"/>
            </a:pPr>
            <a:r>
              <a:rPr lang="da-DK" dirty="0"/>
              <a:t>Brug for at indrette lejlighed til et hjem. Det kræver nogen, der hjælper</a:t>
            </a:r>
          </a:p>
          <a:p>
            <a:pPr marL="285750" indent="-285750">
              <a:buFont typeface="Wingdings" pitchFamily="2" charset="2"/>
              <a:buChar char="v"/>
            </a:pPr>
            <a:endParaRPr lang="da-DK" dirty="0"/>
          </a:p>
          <a:p>
            <a:pPr marL="285750" indent="-285750">
              <a:buFont typeface="Wingdings" pitchFamily="2" charset="2"/>
              <a:buChar char="v"/>
            </a:pPr>
            <a:r>
              <a:rPr lang="da-DK" dirty="0"/>
              <a:t>På længere sigt at lære at være i sit hjem. Opbygge tillid og følelse af kontrol – tager tid og det går op og ned</a:t>
            </a:r>
          </a:p>
          <a:p>
            <a:endParaRPr lang="da-DK" dirty="0"/>
          </a:p>
          <a:p>
            <a:pPr marL="285750" indent="-285750">
              <a:buFont typeface="Wingdings" pitchFamily="2" charset="2"/>
              <a:buChar char="v"/>
            </a:pPr>
            <a:r>
              <a:rPr lang="da-DK" dirty="0"/>
              <a:t>Indre rod og kaos. Kræver tid og tillid til at det hele ikke forsvinder igen</a:t>
            </a:r>
          </a:p>
          <a:p>
            <a:endParaRPr lang="da-DK" dirty="0"/>
          </a:p>
        </p:txBody>
      </p:sp>
      <p:pic>
        <p:nvPicPr>
          <p:cNvPr id="10" name="Billede 9">
            <a:extLst>
              <a:ext uri="{FF2B5EF4-FFF2-40B4-BE49-F238E27FC236}">
                <a16:creationId xmlns:a16="http://schemas.microsoft.com/office/drawing/2014/main" id="{9006C6EB-55A4-D94D-B944-9C1CA577D174}"/>
              </a:ext>
            </a:extLst>
          </p:cNvPr>
          <p:cNvPicPr>
            <a:picLocks noChangeAspect="1"/>
          </p:cNvPicPr>
          <p:nvPr/>
        </p:nvPicPr>
        <p:blipFill>
          <a:blip r:embed="rId3"/>
          <a:stretch>
            <a:fillRect/>
          </a:stretch>
        </p:blipFill>
        <p:spPr>
          <a:xfrm>
            <a:off x="388800" y="5295600"/>
            <a:ext cx="1081669" cy="653588"/>
          </a:xfrm>
          <a:prstGeom prst="rect">
            <a:avLst/>
          </a:prstGeom>
        </p:spPr>
      </p:pic>
      <p:graphicFrame>
        <p:nvGraphicFramePr>
          <p:cNvPr id="12" name="Diagram 11">
            <a:extLst>
              <a:ext uri="{FF2B5EF4-FFF2-40B4-BE49-F238E27FC236}">
                <a16:creationId xmlns:a16="http://schemas.microsoft.com/office/drawing/2014/main" id="{663F7E0E-CF53-DD46-8B15-88A3AFA607AB}"/>
              </a:ext>
            </a:extLst>
          </p:cNvPr>
          <p:cNvGraphicFramePr/>
          <p:nvPr>
            <p:extLst>
              <p:ext uri="{D42A27DB-BD31-4B8C-83A1-F6EECF244321}">
                <p14:modId xmlns:p14="http://schemas.microsoft.com/office/powerpoint/2010/main" val="132047385"/>
              </p:ext>
            </p:extLst>
          </p:nvPr>
        </p:nvGraphicFramePr>
        <p:xfrm>
          <a:off x="96224" y="259810"/>
          <a:ext cx="1993251" cy="1536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0173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4CBF8070-F3DD-CA41-88A8-A01BC3DF2F9A}"/>
              </a:ext>
            </a:extLst>
          </p:cNvPr>
          <p:cNvSpPr>
            <a:spLocks noGrp="1"/>
          </p:cNvSpPr>
          <p:nvPr>
            <p:ph type="sldNum" sz="quarter" idx="12"/>
          </p:nvPr>
        </p:nvSpPr>
        <p:spPr/>
        <p:txBody>
          <a:bodyPr/>
          <a:lstStyle/>
          <a:p>
            <a:fld id="{0FC68FA7-9FE7-9D40-B5A3-ECF8BEBEB525}" type="slidenum">
              <a:rPr lang="en-US" smtClean="0"/>
              <a:t>5</a:t>
            </a:fld>
            <a:endParaRPr lang="en-US"/>
          </a:p>
        </p:txBody>
      </p:sp>
      <p:pic>
        <p:nvPicPr>
          <p:cNvPr id="5" name="Billede 4">
            <a:extLst>
              <a:ext uri="{FF2B5EF4-FFF2-40B4-BE49-F238E27FC236}">
                <a16:creationId xmlns:a16="http://schemas.microsoft.com/office/drawing/2014/main" id="{B064B115-2FCA-2C4F-A38F-308C032A8316}"/>
              </a:ext>
            </a:extLst>
          </p:cNvPr>
          <p:cNvPicPr>
            <a:picLocks noChangeAspect="1"/>
          </p:cNvPicPr>
          <p:nvPr/>
        </p:nvPicPr>
        <p:blipFill>
          <a:blip r:embed="rId2"/>
          <a:stretch>
            <a:fillRect/>
          </a:stretch>
        </p:blipFill>
        <p:spPr>
          <a:xfrm>
            <a:off x="388800" y="5295600"/>
            <a:ext cx="1081669" cy="653588"/>
          </a:xfrm>
          <a:prstGeom prst="rect">
            <a:avLst/>
          </a:prstGeom>
        </p:spPr>
      </p:pic>
      <p:sp>
        <p:nvSpPr>
          <p:cNvPr id="2" name="Tekstfelt 1">
            <a:extLst>
              <a:ext uri="{FF2B5EF4-FFF2-40B4-BE49-F238E27FC236}">
                <a16:creationId xmlns:a16="http://schemas.microsoft.com/office/drawing/2014/main" id="{DDC19F31-4527-C04C-9CF5-E5A450171D90}"/>
              </a:ext>
            </a:extLst>
          </p:cNvPr>
          <p:cNvSpPr txBox="1"/>
          <p:nvPr/>
        </p:nvSpPr>
        <p:spPr>
          <a:xfrm>
            <a:off x="1938528" y="1524000"/>
            <a:ext cx="9436608" cy="2462213"/>
          </a:xfrm>
          <a:prstGeom prst="rect">
            <a:avLst/>
          </a:prstGeom>
          <a:solidFill>
            <a:schemeClr val="tx1">
              <a:lumMod val="10000"/>
              <a:lumOff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sz="2400" b="1" dirty="0"/>
              <a:t>Unge: Vi har brug for…</a:t>
            </a:r>
          </a:p>
          <a:p>
            <a:endParaRPr lang="da-DK" sz="2000" dirty="0"/>
          </a:p>
          <a:p>
            <a:pPr marL="285750" indent="-285750">
              <a:spcAft>
                <a:spcPts val="1200"/>
              </a:spcAft>
              <a:buFont typeface="Wingdings" pitchFamily="2" charset="2"/>
              <a:buChar char="§"/>
            </a:pPr>
            <a:r>
              <a:rPr lang="da-DK" dirty="0"/>
              <a:t>Boliger, vi kan blive i – som ikke er betinget at studie mv.</a:t>
            </a:r>
          </a:p>
          <a:p>
            <a:pPr marL="285750" indent="-285750">
              <a:spcAft>
                <a:spcPts val="1200"/>
              </a:spcAft>
              <a:buFont typeface="Wingdings" pitchFamily="2" charset="2"/>
              <a:buChar char="§"/>
            </a:pPr>
            <a:r>
              <a:rPr lang="da-DK" dirty="0"/>
              <a:t>At få hjælp til at gøre boligen til et hjem og en base. At dem, der hjælper, ved hvor meget, der er på spil.</a:t>
            </a:r>
          </a:p>
          <a:p>
            <a:pPr marL="285750" indent="-285750">
              <a:spcAft>
                <a:spcPts val="1200"/>
              </a:spcAft>
              <a:buFont typeface="Wingdings" pitchFamily="2" charset="2"/>
              <a:buChar char="§"/>
            </a:pPr>
            <a:r>
              <a:rPr lang="da-DK" dirty="0"/>
              <a:t>Langsigtet støtte: At der kan skrues op og ned for støtten, så den kan være med i det lange seje træk, det er at (gen)opbygge sit liv.</a:t>
            </a:r>
          </a:p>
        </p:txBody>
      </p:sp>
      <p:graphicFrame>
        <p:nvGraphicFramePr>
          <p:cNvPr id="6" name="Diagram 5">
            <a:extLst>
              <a:ext uri="{FF2B5EF4-FFF2-40B4-BE49-F238E27FC236}">
                <a16:creationId xmlns:a16="http://schemas.microsoft.com/office/drawing/2014/main" id="{F1716405-B79D-E242-831D-9A5C2FCD3B9D}"/>
              </a:ext>
            </a:extLst>
          </p:cNvPr>
          <p:cNvGraphicFramePr/>
          <p:nvPr>
            <p:extLst>
              <p:ext uri="{D42A27DB-BD31-4B8C-83A1-F6EECF244321}">
                <p14:modId xmlns:p14="http://schemas.microsoft.com/office/powerpoint/2010/main" val="132047385"/>
              </p:ext>
            </p:extLst>
          </p:nvPr>
        </p:nvGraphicFramePr>
        <p:xfrm>
          <a:off x="96224" y="259810"/>
          <a:ext cx="1993251" cy="1536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3897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4891E2-8E16-CB4E-99FB-B52DF98CA4D7}"/>
              </a:ext>
            </a:extLst>
          </p:cNvPr>
          <p:cNvSpPr>
            <a:spLocks noGrp="1"/>
          </p:cNvSpPr>
          <p:nvPr>
            <p:ph type="title"/>
          </p:nvPr>
        </p:nvSpPr>
        <p:spPr>
          <a:xfrm>
            <a:off x="838200" y="160949"/>
            <a:ext cx="10515600" cy="744538"/>
          </a:xfrm>
        </p:spPr>
        <p:txBody>
          <a:bodyPr>
            <a:normAutofit/>
          </a:bodyPr>
          <a:lstStyle/>
          <a:p>
            <a:pPr algn="ctr"/>
            <a:r>
              <a:rPr lang="da-DK" b="1" dirty="0">
                <a:latin typeface="Calibri" panose="020F0502020204030204" pitchFamily="34" charset="0"/>
                <a:cs typeface="Calibri" panose="020F0502020204030204" pitchFamily="34" charset="0"/>
              </a:rPr>
              <a:t>Netværk: bagland og fællesskaber</a:t>
            </a:r>
          </a:p>
        </p:txBody>
      </p:sp>
      <p:sp>
        <p:nvSpPr>
          <p:cNvPr id="2" name="Pladsholder til slidenummer 1">
            <a:extLst>
              <a:ext uri="{FF2B5EF4-FFF2-40B4-BE49-F238E27FC236}">
                <a16:creationId xmlns:a16="http://schemas.microsoft.com/office/drawing/2014/main" id="{E9C8D2F9-73CD-8644-8AEE-D12B3272C4B4}"/>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6</a:t>
            </a:fld>
            <a:endParaRPr lang="da-DK">
              <a:solidFill>
                <a:prstClr val="black">
                  <a:tint val="75000"/>
                </a:prstClr>
              </a:solidFill>
              <a:latin typeface="Calibri"/>
            </a:endParaRPr>
          </a:p>
        </p:txBody>
      </p:sp>
      <p:pic>
        <p:nvPicPr>
          <p:cNvPr id="5" name="Billede 4">
            <a:extLst>
              <a:ext uri="{FF2B5EF4-FFF2-40B4-BE49-F238E27FC236}">
                <a16:creationId xmlns:a16="http://schemas.microsoft.com/office/drawing/2014/main" id="{579FAB16-02E9-C14D-B758-063CA93B253D}"/>
              </a:ext>
            </a:extLst>
          </p:cNvPr>
          <p:cNvPicPr>
            <a:picLocks noChangeAspect="1"/>
          </p:cNvPicPr>
          <p:nvPr/>
        </p:nvPicPr>
        <p:blipFill>
          <a:blip r:embed="rId3"/>
          <a:stretch>
            <a:fillRect/>
          </a:stretch>
        </p:blipFill>
        <p:spPr>
          <a:xfrm>
            <a:off x="388800" y="5295600"/>
            <a:ext cx="1081669" cy="653588"/>
          </a:xfrm>
          <a:prstGeom prst="rect">
            <a:avLst/>
          </a:prstGeom>
        </p:spPr>
      </p:pic>
      <p:sp>
        <p:nvSpPr>
          <p:cNvPr id="7" name="Tekstfelt 6">
            <a:extLst>
              <a:ext uri="{FF2B5EF4-FFF2-40B4-BE49-F238E27FC236}">
                <a16:creationId xmlns:a16="http://schemas.microsoft.com/office/drawing/2014/main" id="{6938245E-60A7-DA49-9C4F-4CA0C6829B55}"/>
              </a:ext>
            </a:extLst>
          </p:cNvPr>
          <p:cNvSpPr txBox="1"/>
          <p:nvPr/>
        </p:nvSpPr>
        <p:spPr>
          <a:xfrm>
            <a:off x="6903720" y="4213298"/>
            <a:ext cx="4450080" cy="2031325"/>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”At der er en, der introducerer dig for netværkene, </a:t>
            </a:r>
            <a:r>
              <a:rPr lang="da-DK" dirty="0" err="1"/>
              <a:t>ogsa</a:t>
            </a:r>
            <a:r>
              <a:rPr lang="da-DK" dirty="0"/>
              <a:t>̊ </a:t>
            </a:r>
            <a:r>
              <a:rPr lang="da-DK" dirty="0" err="1"/>
              <a:t>sa</a:t>
            </a:r>
            <a:r>
              <a:rPr lang="da-DK" dirty="0"/>
              <a:t>̊ du ikke bare skal gå afsted alene. Lige det der med at du </a:t>
            </a:r>
            <a:r>
              <a:rPr lang="da-DK" dirty="0" err="1"/>
              <a:t>får</a:t>
            </a:r>
            <a:r>
              <a:rPr lang="da-DK" dirty="0"/>
              <a:t> at vide, at ”jamen du kan jo begynde i et eller andet”. Det kan være </a:t>
            </a:r>
            <a:r>
              <a:rPr lang="da-DK" dirty="0" err="1"/>
              <a:t>mega</a:t>
            </a:r>
            <a:r>
              <a:rPr lang="da-DK" dirty="0"/>
              <a:t> angstprovokerende. </a:t>
            </a:r>
            <a:r>
              <a:rPr lang="da-DK" dirty="0" err="1"/>
              <a:t>Sa</a:t>
            </a:r>
            <a:r>
              <a:rPr lang="da-DK" dirty="0"/>
              <a:t>̊ er det næsten lige meget, hvad det er”</a:t>
            </a:r>
          </a:p>
        </p:txBody>
      </p:sp>
      <p:sp>
        <p:nvSpPr>
          <p:cNvPr id="9" name="Tekstfelt 8">
            <a:extLst>
              <a:ext uri="{FF2B5EF4-FFF2-40B4-BE49-F238E27FC236}">
                <a16:creationId xmlns:a16="http://schemas.microsoft.com/office/drawing/2014/main" id="{D477B460-D0F6-3842-89B7-2E20DC6B6419}"/>
              </a:ext>
            </a:extLst>
          </p:cNvPr>
          <p:cNvSpPr txBox="1"/>
          <p:nvPr/>
        </p:nvSpPr>
        <p:spPr>
          <a:xfrm>
            <a:off x="6903720" y="925946"/>
            <a:ext cx="4450080" cy="2862322"/>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”Det var </a:t>
            </a:r>
            <a:r>
              <a:rPr lang="da-DK" dirty="0" err="1"/>
              <a:t>ogsa</a:t>
            </a:r>
            <a:r>
              <a:rPr lang="da-DK" dirty="0"/>
              <a:t>̊ det, der fik mig ud af sengen, da jeg var sygemeldt, at der var nogen, der ringede. Det gjorde det da lidt lettere, </a:t>
            </a:r>
            <a:r>
              <a:rPr lang="da-DK" dirty="0" err="1"/>
              <a:t>sa</a:t>
            </a:r>
            <a:r>
              <a:rPr lang="da-DK" dirty="0"/>
              <a:t>̊ var der da nogen, der gerne ville se </a:t>
            </a:r>
            <a:r>
              <a:rPr lang="da-DK" dirty="0" err="1"/>
              <a:t>én</a:t>
            </a:r>
            <a:r>
              <a:rPr lang="da-DK" dirty="0"/>
              <a:t>. For ja, </a:t>
            </a:r>
            <a:r>
              <a:rPr lang="da-DK" dirty="0" err="1"/>
              <a:t>når</a:t>
            </a:r>
            <a:r>
              <a:rPr lang="da-DK" dirty="0"/>
              <a:t> man har levet på gaden, kan man godt se sig selv som anderledes. Jeg </a:t>
            </a:r>
            <a:r>
              <a:rPr lang="da-DK" dirty="0" err="1"/>
              <a:t>sa</a:t>
            </a:r>
            <a:r>
              <a:rPr lang="da-DK" dirty="0"/>
              <a:t>̊ mig selv som skidt og som en, ingen gad hænge ud med. </a:t>
            </a:r>
            <a:r>
              <a:rPr lang="da-DK" dirty="0" err="1"/>
              <a:t>Sa</a:t>
            </a:r>
            <a:r>
              <a:rPr lang="da-DK" dirty="0"/>
              <a:t>̊ ja, det er </a:t>
            </a:r>
            <a:r>
              <a:rPr lang="da-DK" dirty="0" err="1"/>
              <a:t>ogsa</a:t>
            </a:r>
            <a:r>
              <a:rPr lang="da-DK" dirty="0"/>
              <a:t>̊ lige med at få vendt det for sig selv, </a:t>
            </a:r>
            <a:r>
              <a:rPr lang="da-DK" dirty="0" err="1"/>
              <a:t>altsa</a:t>
            </a:r>
            <a:r>
              <a:rPr lang="da-DK" dirty="0"/>
              <a:t>̊ at man faktisk ikke er... </a:t>
            </a:r>
            <a:r>
              <a:rPr lang="da-DK" dirty="0" err="1"/>
              <a:t>altsa</a:t>
            </a:r>
            <a:r>
              <a:rPr lang="da-DK" dirty="0"/>
              <a:t>̊ at man er ønsket”</a:t>
            </a:r>
          </a:p>
        </p:txBody>
      </p:sp>
      <p:sp>
        <p:nvSpPr>
          <p:cNvPr id="10" name="Tekstfelt 9">
            <a:extLst>
              <a:ext uri="{FF2B5EF4-FFF2-40B4-BE49-F238E27FC236}">
                <a16:creationId xmlns:a16="http://schemas.microsoft.com/office/drawing/2014/main" id="{6DFBF5D6-43FE-5D4A-9F7D-149CA08DF4DC}"/>
              </a:ext>
            </a:extLst>
          </p:cNvPr>
          <p:cNvSpPr txBox="1"/>
          <p:nvPr/>
        </p:nvSpPr>
        <p:spPr>
          <a:xfrm>
            <a:off x="2089475" y="4490297"/>
            <a:ext cx="4542553" cy="1754326"/>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”Det der med at lære at skulle nyde sit eget selskab, det er </a:t>
            </a:r>
            <a:r>
              <a:rPr lang="da-DK" dirty="0" err="1"/>
              <a:t>altsa</a:t>
            </a:r>
            <a:r>
              <a:rPr lang="da-DK" dirty="0"/>
              <a:t>̊ virkelig svært. Ja, det er bare </a:t>
            </a:r>
            <a:r>
              <a:rPr lang="da-DK" dirty="0" err="1"/>
              <a:t>sa</a:t>
            </a:r>
            <a:r>
              <a:rPr lang="da-DK" dirty="0"/>
              <a:t>̊ vigtigt. Man er jo sin egen relation, og man skal sørge for, at den relation er i orden. For ellers falder man tilbage til de </a:t>
            </a:r>
            <a:r>
              <a:rPr lang="da-DK" dirty="0" err="1"/>
              <a:t>dårlige</a:t>
            </a:r>
            <a:r>
              <a:rPr lang="da-DK" dirty="0"/>
              <a:t> relationer”</a:t>
            </a:r>
          </a:p>
        </p:txBody>
      </p:sp>
      <p:graphicFrame>
        <p:nvGraphicFramePr>
          <p:cNvPr id="13" name="Diagram 12">
            <a:extLst>
              <a:ext uri="{FF2B5EF4-FFF2-40B4-BE49-F238E27FC236}">
                <a16:creationId xmlns:a16="http://schemas.microsoft.com/office/drawing/2014/main" id="{81387789-27B1-F747-B8E8-AB9ACAB9B589}"/>
              </a:ext>
            </a:extLst>
          </p:cNvPr>
          <p:cNvGraphicFramePr/>
          <p:nvPr>
            <p:extLst>
              <p:ext uri="{D42A27DB-BD31-4B8C-83A1-F6EECF244321}">
                <p14:modId xmlns:p14="http://schemas.microsoft.com/office/powerpoint/2010/main" val="117169674"/>
              </p:ext>
            </p:extLst>
          </p:nvPr>
        </p:nvGraphicFramePr>
        <p:xfrm>
          <a:off x="96224" y="259810"/>
          <a:ext cx="1993251" cy="1536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kstfelt 10">
            <a:extLst>
              <a:ext uri="{FF2B5EF4-FFF2-40B4-BE49-F238E27FC236}">
                <a16:creationId xmlns:a16="http://schemas.microsoft.com/office/drawing/2014/main" id="{1CE882B3-1037-E645-816C-C954AE047F17}"/>
              </a:ext>
            </a:extLst>
          </p:cNvPr>
          <p:cNvSpPr txBox="1"/>
          <p:nvPr/>
        </p:nvSpPr>
        <p:spPr>
          <a:xfrm>
            <a:off x="2135710" y="905488"/>
            <a:ext cx="4496317" cy="3139321"/>
          </a:xfrm>
          <a:prstGeom prst="rect">
            <a:avLst/>
          </a:prstGeom>
          <a:solidFill>
            <a:schemeClr val="tx1">
              <a:lumMod val="10000"/>
              <a:lumOff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itchFamily="2" charset="2"/>
              <a:buChar char="v"/>
            </a:pPr>
            <a:r>
              <a:rPr lang="da-DK" dirty="0"/>
              <a:t>Vigtigt at nogen går et ekstra skridt for en</a:t>
            </a:r>
          </a:p>
          <a:p>
            <a:pPr marL="285750" indent="-285750">
              <a:buFont typeface="Wingdings" pitchFamily="2" charset="2"/>
              <a:buChar char="v"/>
            </a:pPr>
            <a:endParaRPr lang="da-DK" dirty="0"/>
          </a:p>
          <a:p>
            <a:pPr marL="285750" indent="-285750">
              <a:buFont typeface="Wingdings" pitchFamily="2" charset="2"/>
              <a:buChar char="v"/>
            </a:pPr>
            <a:r>
              <a:rPr lang="da-DK" dirty="0"/>
              <a:t>Professionelle er enormt vigtige, men bliver ikke for evigt</a:t>
            </a:r>
          </a:p>
          <a:p>
            <a:pPr marL="285750" indent="-285750">
              <a:buFont typeface="Wingdings" pitchFamily="2" charset="2"/>
              <a:buChar char="v"/>
            </a:pPr>
            <a:endParaRPr lang="da-DK" dirty="0"/>
          </a:p>
          <a:p>
            <a:pPr marL="285750" indent="-285750">
              <a:buFont typeface="Wingdings" pitchFamily="2" charset="2"/>
              <a:buChar char="v"/>
            </a:pPr>
            <a:r>
              <a:rPr lang="da-DK" dirty="0"/>
              <a:t>Ønsker at være en del af noget, hvor man betyder noget. Hjælp til at komme ind i fællesskaber</a:t>
            </a:r>
          </a:p>
          <a:p>
            <a:pPr marL="285750" indent="-285750">
              <a:buFont typeface="Wingdings" pitchFamily="2" charset="2"/>
              <a:buChar char="v"/>
            </a:pPr>
            <a:endParaRPr lang="da-DK" dirty="0"/>
          </a:p>
          <a:p>
            <a:pPr marL="285750" indent="-285750">
              <a:buFont typeface="Wingdings" pitchFamily="2" charset="2"/>
              <a:buChar char="v"/>
            </a:pPr>
            <a:r>
              <a:rPr lang="da-DK" dirty="0"/>
              <a:t>Hjælp til at få nye netværk</a:t>
            </a:r>
          </a:p>
          <a:p>
            <a:pPr marL="285750" indent="-285750">
              <a:buFont typeface="Wingdings" pitchFamily="2" charset="2"/>
              <a:buChar char="v"/>
            </a:pPr>
            <a:endParaRPr lang="da-DK" dirty="0"/>
          </a:p>
        </p:txBody>
      </p:sp>
    </p:spTree>
    <p:extLst>
      <p:ext uri="{BB962C8B-B14F-4D97-AF65-F5344CB8AC3E}">
        <p14:creationId xmlns:p14="http://schemas.microsoft.com/office/powerpoint/2010/main" val="3383019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43F61F56-1485-F946-9D88-79976470AEB3}"/>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7</a:t>
            </a:fld>
            <a:endParaRPr lang="da-DK">
              <a:solidFill>
                <a:prstClr val="black">
                  <a:tint val="75000"/>
                </a:prstClr>
              </a:solidFill>
              <a:latin typeface="Calibri"/>
            </a:endParaRPr>
          </a:p>
        </p:txBody>
      </p:sp>
      <p:pic>
        <p:nvPicPr>
          <p:cNvPr id="5" name="Billede 4">
            <a:extLst>
              <a:ext uri="{FF2B5EF4-FFF2-40B4-BE49-F238E27FC236}">
                <a16:creationId xmlns:a16="http://schemas.microsoft.com/office/drawing/2014/main" id="{02F28227-B741-6842-B7BA-0490D67D8865}"/>
              </a:ext>
            </a:extLst>
          </p:cNvPr>
          <p:cNvPicPr>
            <a:picLocks noChangeAspect="1"/>
          </p:cNvPicPr>
          <p:nvPr/>
        </p:nvPicPr>
        <p:blipFill>
          <a:blip r:embed="rId2"/>
          <a:stretch>
            <a:fillRect/>
          </a:stretch>
        </p:blipFill>
        <p:spPr>
          <a:xfrm>
            <a:off x="388800" y="5295600"/>
            <a:ext cx="1081669" cy="653588"/>
          </a:xfrm>
          <a:prstGeom prst="rect">
            <a:avLst/>
          </a:prstGeom>
        </p:spPr>
      </p:pic>
      <p:sp>
        <p:nvSpPr>
          <p:cNvPr id="6" name="Tekstfelt 5">
            <a:extLst>
              <a:ext uri="{FF2B5EF4-FFF2-40B4-BE49-F238E27FC236}">
                <a16:creationId xmlns:a16="http://schemas.microsoft.com/office/drawing/2014/main" id="{DCB15742-5D9F-2E42-B3F0-DC35BBF652AB}"/>
              </a:ext>
            </a:extLst>
          </p:cNvPr>
          <p:cNvSpPr txBox="1"/>
          <p:nvPr/>
        </p:nvSpPr>
        <p:spPr>
          <a:xfrm>
            <a:off x="2364827" y="1576551"/>
            <a:ext cx="9419897" cy="3908762"/>
          </a:xfrm>
          <a:prstGeom prst="rect">
            <a:avLst/>
          </a:prstGeom>
          <a:solidFill>
            <a:schemeClr val="tx1">
              <a:lumMod val="10000"/>
              <a:lumOff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sz="2400" b="1" dirty="0"/>
              <a:t>Unge: Vi har brug for…</a:t>
            </a:r>
          </a:p>
          <a:p>
            <a:endParaRPr lang="da-DK" sz="2400" b="1" dirty="0"/>
          </a:p>
          <a:p>
            <a:pPr marL="285750" indent="-285750">
              <a:buFont typeface="Wingdings" pitchFamily="2" charset="2"/>
              <a:buChar char="§"/>
            </a:pPr>
            <a:r>
              <a:rPr lang="da-DK" dirty="0"/>
              <a:t>Vi har brug for det samme som andre unge. Nogen, der kan hjælpe med at hænge et billede op, og nogen, der er der på de svære dage. </a:t>
            </a:r>
          </a:p>
          <a:p>
            <a:pPr marL="285750" indent="-285750">
              <a:buFont typeface="Wingdings" pitchFamily="2" charset="2"/>
              <a:buChar char="§"/>
            </a:pPr>
            <a:endParaRPr lang="da-DK" dirty="0"/>
          </a:p>
          <a:p>
            <a:pPr marL="285750" indent="-285750">
              <a:spcAft>
                <a:spcPts val="1200"/>
              </a:spcAft>
              <a:buFont typeface="Wingdings" pitchFamily="2" charset="2"/>
              <a:buChar char="§"/>
            </a:pPr>
            <a:r>
              <a:rPr lang="da-DK" dirty="0"/>
              <a:t>At støtte er tilgængeligt, når vi har brug for det – men også respekt for at vores boliger er vores hjem. Vi har brug for at mærke, at vores lejlighed er vores hjem – ikke en indsats.</a:t>
            </a:r>
          </a:p>
          <a:p>
            <a:pPr marL="285750" indent="-285750">
              <a:spcAft>
                <a:spcPts val="1200"/>
              </a:spcAft>
              <a:buFont typeface="Wingdings" pitchFamily="2" charset="2"/>
              <a:buChar char="§"/>
            </a:pPr>
            <a:r>
              <a:rPr lang="da-DK" dirty="0"/>
              <a:t>Løbende opbakning og opfølgning, så man bliver bygget op, og får en følelse af at ”det her kan jeg godt”. Vi har brug for at få redskaber og erfaringer med at bruge dem. På den lange bane vil vi gerne selv.</a:t>
            </a:r>
          </a:p>
          <a:p>
            <a:pPr marL="285750" indent="-285750">
              <a:spcAft>
                <a:spcPts val="1200"/>
              </a:spcAft>
              <a:buFont typeface="Wingdings" pitchFamily="2" charset="2"/>
              <a:buChar char="§"/>
            </a:pPr>
            <a:r>
              <a:rPr lang="da-DK" dirty="0"/>
              <a:t>Hjælp til at bygge kontakt til fællesskaber, der er trygge og rækker ud. Vi har brug for, at nogen investerer tid og opmærksomhed i den del af vores liv og fremtid.</a:t>
            </a:r>
          </a:p>
        </p:txBody>
      </p:sp>
      <p:graphicFrame>
        <p:nvGraphicFramePr>
          <p:cNvPr id="7" name="Diagram 6">
            <a:extLst>
              <a:ext uri="{FF2B5EF4-FFF2-40B4-BE49-F238E27FC236}">
                <a16:creationId xmlns:a16="http://schemas.microsoft.com/office/drawing/2014/main" id="{3B1C134A-5BA9-0E48-8535-FE9CAC2533E7}"/>
              </a:ext>
            </a:extLst>
          </p:cNvPr>
          <p:cNvGraphicFramePr/>
          <p:nvPr>
            <p:extLst>
              <p:ext uri="{D42A27DB-BD31-4B8C-83A1-F6EECF244321}">
                <p14:modId xmlns:p14="http://schemas.microsoft.com/office/powerpoint/2010/main" val="117169674"/>
              </p:ext>
            </p:extLst>
          </p:nvPr>
        </p:nvGraphicFramePr>
        <p:xfrm>
          <a:off x="96224" y="259810"/>
          <a:ext cx="1993251" cy="1536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4541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9536D5-F7BA-AA4C-89E7-6335CBC05088}"/>
              </a:ext>
            </a:extLst>
          </p:cNvPr>
          <p:cNvSpPr>
            <a:spLocks noGrp="1"/>
          </p:cNvSpPr>
          <p:nvPr>
            <p:ph type="title"/>
          </p:nvPr>
        </p:nvSpPr>
        <p:spPr>
          <a:xfrm>
            <a:off x="819912" y="133707"/>
            <a:ext cx="10515600" cy="744538"/>
          </a:xfrm>
        </p:spPr>
        <p:txBody>
          <a:bodyPr>
            <a:normAutofit/>
          </a:bodyPr>
          <a:lstStyle/>
          <a:p>
            <a:pPr algn="ctr"/>
            <a:r>
              <a:rPr lang="da-DK" b="1" dirty="0">
                <a:latin typeface="Calibri" panose="020F0502020204030204" pitchFamily="34" charset="0"/>
                <a:cs typeface="Calibri" panose="020F0502020204030204" pitchFamily="34" charset="0"/>
              </a:rPr>
              <a:t>Økonomi: Rettigheder, muligheder og læring</a:t>
            </a:r>
          </a:p>
        </p:txBody>
      </p:sp>
      <p:sp>
        <p:nvSpPr>
          <p:cNvPr id="2" name="Pladsholder til slidenummer 1">
            <a:extLst>
              <a:ext uri="{FF2B5EF4-FFF2-40B4-BE49-F238E27FC236}">
                <a16:creationId xmlns:a16="http://schemas.microsoft.com/office/drawing/2014/main" id="{8FB4CB01-DC42-F042-885C-44C69BE8C19B}"/>
              </a:ext>
            </a:extLst>
          </p:cNvPr>
          <p:cNvSpPr>
            <a:spLocks noGrp="1"/>
          </p:cNvSpPr>
          <p:nvPr>
            <p:ph type="sldNum" sz="quarter" idx="12"/>
          </p:nvPr>
        </p:nvSpPr>
        <p:spPr/>
        <p:txBody>
          <a:bodyPr/>
          <a:lstStyle/>
          <a:p>
            <a:fld id="{548E9AA3-C01A-4142-93AD-5EFFAE7941CD}" type="slidenum">
              <a:rPr lang="da-DK" smtClean="0">
                <a:solidFill>
                  <a:prstClr val="black">
                    <a:tint val="75000"/>
                  </a:prstClr>
                </a:solidFill>
                <a:latin typeface="Calibri"/>
              </a:rPr>
              <a:pPr/>
              <a:t>8</a:t>
            </a:fld>
            <a:endParaRPr lang="da-DK">
              <a:solidFill>
                <a:prstClr val="black">
                  <a:tint val="75000"/>
                </a:prstClr>
              </a:solidFill>
              <a:latin typeface="Calibri"/>
            </a:endParaRPr>
          </a:p>
        </p:txBody>
      </p:sp>
      <p:pic>
        <p:nvPicPr>
          <p:cNvPr id="5" name="Billede 4">
            <a:extLst>
              <a:ext uri="{FF2B5EF4-FFF2-40B4-BE49-F238E27FC236}">
                <a16:creationId xmlns:a16="http://schemas.microsoft.com/office/drawing/2014/main" id="{53AC699A-18ED-1146-BB8C-869521762201}"/>
              </a:ext>
            </a:extLst>
          </p:cNvPr>
          <p:cNvPicPr>
            <a:picLocks noChangeAspect="1"/>
          </p:cNvPicPr>
          <p:nvPr/>
        </p:nvPicPr>
        <p:blipFill>
          <a:blip r:embed="rId3"/>
          <a:stretch>
            <a:fillRect/>
          </a:stretch>
        </p:blipFill>
        <p:spPr>
          <a:xfrm>
            <a:off x="388800" y="5295600"/>
            <a:ext cx="1081669" cy="653588"/>
          </a:xfrm>
          <a:prstGeom prst="rect">
            <a:avLst/>
          </a:prstGeom>
        </p:spPr>
      </p:pic>
      <p:sp>
        <p:nvSpPr>
          <p:cNvPr id="6" name="Tekstfelt 5">
            <a:extLst>
              <a:ext uri="{FF2B5EF4-FFF2-40B4-BE49-F238E27FC236}">
                <a16:creationId xmlns:a16="http://schemas.microsoft.com/office/drawing/2014/main" id="{919B09D7-18DB-BF4B-BE45-F59180329C3E}"/>
              </a:ext>
            </a:extLst>
          </p:cNvPr>
          <p:cNvSpPr txBox="1"/>
          <p:nvPr/>
        </p:nvSpPr>
        <p:spPr>
          <a:xfrm>
            <a:off x="2107886" y="927049"/>
            <a:ext cx="4450080" cy="3416320"/>
          </a:xfrm>
          <a:prstGeom prst="rect">
            <a:avLst/>
          </a:prstGeom>
          <a:solidFill>
            <a:schemeClr val="tx1">
              <a:lumMod val="10000"/>
              <a:lumOff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itchFamily="2" charset="2"/>
              <a:buChar char="v"/>
            </a:pPr>
            <a:r>
              <a:rPr lang="da-DK" dirty="0"/>
              <a:t>Billig lejlighed, jeg kan betale</a:t>
            </a:r>
          </a:p>
          <a:p>
            <a:pPr marL="285750" indent="-285750">
              <a:buFont typeface="Wingdings" pitchFamily="2" charset="2"/>
              <a:buChar char="v"/>
            </a:pPr>
            <a:endParaRPr lang="da-DK" dirty="0"/>
          </a:p>
          <a:p>
            <a:pPr marL="285750" indent="-285750">
              <a:buFont typeface="Wingdings" pitchFamily="2" charset="2"/>
              <a:buChar char="v"/>
            </a:pPr>
            <a:r>
              <a:rPr lang="da-DK" dirty="0"/>
              <a:t>Stabilitet handler også om at få en spinkel økonomien til at hænge sammen</a:t>
            </a:r>
          </a:p>
          <a:p>
            <a:pPr marL="285750" indent="-285750">
              <a:buFont typeface="Wingdings" pitchFamily="2" charset="2"/>
              <a:buChar char="v"/>
            </a:pPr>
            <a:endParaRPr lang="da-DK" dirty="0"/>
          </a:p>
          <a:p>
            <a:pPr marL="285750" indent="-285750">
              <a:buFont typeface="Wingdings" pitchFamily="2" charset="2"/>
              <a:buChar char="v"/>
            </a:pPr>
            <a:r>
              <a:rPr lang="da-DK" dirty="0"/>
              <a:t>Fortæl, hvad jeg har ret til – og hvor jeg skal gå hen</a:t>
            </a:r>
          </a:p>
          <a:p>
            <a:pPr marL="285750" indent="-285750">
              <a:buFont typeface="Wingdings" pitchFamily="2" charset="2"/>
              <a:buChar char="v"/>
            </a:pPr>
            <a:endParaRPr lang="da-DK" dirty="0"/>
          </a:p>
          <a:p>
            <a:pPr marL="285750" indent="-285750">
              <a:buFont typeface="Wingdings" pitchFamily="2" charset="2"/>
              <a:buChar char="v"/>
            </a:pPr>
            <a:r>
              <a:rPr lang="da-DK" dirty="0"/>
              <a:t>At styre ens økonomi skal læres – får overblik og genvinder kontrollen over tilværelsen</a:t>
            </a:r>
          </a:p>
          <a:p>
            <a:endParaRPr lang="da-DK" dirty="0"/>
          </a:p>
        </p:txBody>
      </p:sp>
      <p:sp>
        <p:nvSpPr>
          <p:cNvPr id="7" name="Tekstfelt 6">
            <a:extLst>
              <a:ext uri="{FF2B5EF4-FFF2-40B4-BE49-F238E27FC236}">
                <a16:creationId xmlns:a16="http://schemas.microsoft.com/office/drawing/2014/main" id="{DF77025E-1E2C-D745-B877-D0BF124A3C18}"/>
              </a:ext>
            </a:extLst>
          </p:cNvPr>
          <p:cNvSpPr txBox="1"/>
          <p:nvPr/>
        </p:nvSpPr>
        <p:spPr>
          <a:xfrm>
            <a:off x="6904800" y="964026"/>
            <a:ext cx="4450080" cy="2862322"/>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”Der er </a:t>
            </a:r>
            <a:r>
              <a:rPr lang="da-DK" dirty="0" err="1"/>
              <a:t>ogsa</a:t>
            </a:r>
            <a:r>
              <a:rPr lang="da-DK" dirty="0"/>
              <a:t>̊ mange foreninger og steder, der giver gratis møbler osv. Bare det at nogle fortæller en, hvad man har ret til, </a:t>
            </a:r>
            <a:r>
              <a:rPr lang="da-DK" dirty="0" err="1"/>
              <a:t>altsa</a:t>
            </a:r>
            <a:r>
              <a:rPr lang="da-DK" dirty="0"/>
              <a:t>̊ en kontaktperson eller sagsbehandler, bare nogen fra kommunen, der kan vejlede dig og vise dig ”her kan du det her, og her kan du det her”. Jamen, </a:t>
            </a:r>
            <a:r>
              <a:rPr lang="da-DK" dirty="0" err="1"/>
              <a:t>sa</a:t>
            </a:r>
            <a:r>
              <a:rPr lang="da-DK" dirty="0"/>
              <a:t>̊ løser det sig på en eller anden </a:t>
            </a:r>
            <a:r>
              <a:rPr lang="da-DK" dirty="0" err="1"/>
              <a:t>måde</a:t>
            </a:r>
            <a:r>
              <a:rPr lang="da-DK" dirty="0"/>
              <a:t>. Bare man </a:t>
            </a:r>
            <a:r>
              <a:rPr lang="da-DK" dirty="0" err="1"/>
              <a:t>får</a:t>
            </a:r>
            <a:r>
              <a:rPr lang="da-DK" dirty="0"/>
              <a:t> vist vejen. Man kan jo få gratis møbler fra Kofoeds Skole. Det fik jeg”</a:t>
            </a:r>
          </a:p>
        </p:txBody>
      </p:sp>
      <p:sp>
        <p:nvSpPr>
          <p:cNvPr id="8" name="Tekstfelt 7">
            <a:extLst>
              <a:ext uri="{FF2B5EF4-FFF2-40B4-BE49-F238E27FC236}">
                <a16:creationId xmlns:a16="http://schemas.microsoft.com/office/drawing/2014/main" id="{C7C2F419-B901-144B-B3C2-960F5C3536FF}"/>
              </a:ext>
            </a:extLst>
          </p:cNvPr>
          <p:cNvSpPr txBox="1"/>
          <p:nvPr/>
        </p:nvSpPr>
        <p:spPr>
          <a:xfrm>
            <a:off x="2107886" y="5017068"/>
            <a:ext cx="4450080" cy="1200329"/>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”Jeg bliver sgu næsten sur, for hvordan kan de få lov at kalde det en ungdomsbolig, når de koster 10.000 kr.. Det er jo grotesk, det er jo ikke stabilt”</a:t>
            </a:r>
          </a:p>
        </p:txBody>
      </p:sp>
      <p:sp>
        <p:nvSpPr>
          <p:cNvPr id="9" name="Tekstfelt 8">
            <a:extLst>
              <a:ext uri="{FF2B5EF4-FFF2-40B4-BE49-F238E27FC236}">
                <a16:creationId xmlns:a16="http://schemas.microsoft.com/office/drawing/2014/main" id="{9BB9A6FF-4393-5446-AF13-D3FBDC9748E4}"/>
              </a:ext>
            </a:extLst>
          </p:cNvPr>
          <p:cNvSpPr txBox="1"/>
          <p:nvPr/>
        </p:nvSpPr>
        <p:spPr>
          <a:xfrm>
            <a:off x="6904800" y="3936299"/>
            <a:ext cx="4450080" cy="2308324"/>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dirty="0"/>
              <a:t>”Min kommune hjalp mig engang med et Excel-ark, som jeg nu bruger, og </a:t>
            </a:r>
            <a:r>
              <a:rPr lang="da-DK" dirty="0" err="1"/>
              <a:t>sa</a:t>
            </a:r>
            <a:r>
              <a:rPr lang="da-DK" dirty="0"/>
              <a:t>̊ kan man jo bare ændre på tal, og det er jo </a:t>
            </a:r>
            <a:r>
              <a:rPr lang="da-DK" dirty="0" err="1"/>
              <a:t>sa</a:t>
            </a:r>
            <a:r>
              <a:rPr lang="da-DK" dirty="0"/>
              <a:t>̊ fedt lavet, for </a:t>
            </a:r>
            <a:r>
              <a:rPr lang="da-DK" dirty="0" err="1"/>
              <a:t>sa</a:t>
            </a:r>
            <a:r>
              <a:rPr lang="da-DK" dirty="0"/>
              <a:t>̊ </a:t>
            </a:r>
            <a:r>
              <a:rPr lang="da-DK" dirty="0" err="1"/>
              <a:t>får</a:t>
            </a:r>
            <a:r>
              <a:rPr lang="da-DK" dirty="0"/>
              <a:t> man det her overblik </a:t>
            </a:r>
            <a:r>
              <a:rPr lang="da-DK" dirty="0" err="1"/>
              <a:t>sådan</a:t>
            </a:r>
            <a:r>
              <a:rPr lang="da-DK" dirty="0"/>
              <a:t> ’okay, jeg har 2.000 til sjov og ballade, for alt er betalt’. Det giver </a:t>
            </a:r>
            <a:r>
              <a:rPr lang="da-DK" dirty="0" err="1"/>
              <a:t>sådan</a:t>
            </a:r>
            <a:r>
              <a:rPr lang="da-DK" dirty="0"/>
              <a:t> et indtryk af, hvad har jeg egentlig </a:t>
            </a:r>
            <a:r>
              <a:rPr lang="da-DK" dirty="0" err="1"/>
              <a:t>råd</a:t>
            </a:r>
            <a:r>
              <a:rPr lang="da-DK" dirty="0"/>
              <a:t> til, og hvad kan jeg vente med”</a:t>
            </a:r>
          </a:p>
        </p:txBody>
      </p:sp>
      <p:graphicFrame>
        <p:nvGraphicFramePr>
          <p:cNvPr id="10" name="Diagram 9">
            <a:extLst>
              <a:ext uri="{FF2B5EF4-FFF2-40B4-BE49-F238E27FC236}">
                <a16:creationId xmlns:a16="http://schemas.microsoft.com/office/drawing/2014/main" id="{9114050C-7946-9543-A287-12B99640146C}"/>
              </a:ext>
            </a:extLst>
          </p:cNvPr>
          <p:cNvGraphicFramePr/>
          <p:nvPr>
            <p:extLst>
              <p:ext uri="{D42A27DB-BD31-4B8C-83A1-F6EECF244321}">
                <p14:modId xmlns:p14="http://schemas.microsoft.com/office/powerpoint/2010/main" val="4142934783"/>
              </p:ext>
            </p:extLst>
          </p:nvPr>
        </p:nvGraphicFramePr>
        <p:xfrm>
          <a:off x="96224" y="259810"/>
          <a:ext cx="1993251" cy="1536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17671746"/>
      </p:ext>
    </p:extLst>
  </p:cSld>
  <p:clrMapOvr>
    <a:masterClrMapping/>
  </p:clrMapOvr>
</p:sld>
</file>

<file path=ppt/theme/theme1.xml><?xml version="1.0" encoding="utf-8"?>
<a:theme xmlns:a="http://schemas.openxmlformats.org/drawingml/2006/main" name="Office-tema">
  <a:themeElements>
    <a:clrScheme name="SUS Theme 2016">
      <a:dk1>
        <a:srgbClr val="031C33"/>
      </a:dk1>
      <a:lt1>
        <a:srgbClr val="FFFFFF"/>
      </a:lt1>
      <a:dk2>
        <a:srgbClr val="4C6070"/>
      </a:dk2>
      <a:lt2>
        <a:srgbClr val="DDE2E6"/>
      </a:lt2>
      <a:accent1>
        <a:srgbClr val="27ABD8"/>
      </a:accent1>
      <a:accent2>
        <a:srgbClr val="B9E028"/>
      </a:accent2>
      <a:accent3>
        <a:srgbClr val="E6416F"/>
      </a:accent3>
      <a:accent4>
        <a:srgbClr val="9B66DE"/>
      </a:accent4>
      <a:accent5>
        <a:srgbClr val="FFB038"/>
      </a:accent5>
      <a:accent6>
        <a:srgbClr val="70AD47"/>
      </a:accent6>
      <a:hlink>
        <a:srgbClr val="27ABD8"/>
      </a:hlink>
      <a:folHlink>
        <a:srgbClr val="E6416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S Skabelon 2016" id="{27526E3E-E22C-904D-891F-52035AA747AF}" vid="{0FE5C937-85B6-E448-9393-DFB998A21D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10617</TotalTime>
  <Words>3975</Words>
  <Application>Microsoft Macintosh PowerPoint</Application>
  <PresentationFormat>Widescreen</PresentationFormat>
  <Paragraphs>293</Paragraphs>
  <Slides>24</Slides>
  <Notes>10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24</vt:i4>
      </vt:variant>
    </vt:vector>
  </HeadingPairs>
  <TitlesOfParts>
    <vt:vector size="30" baseType="lpstr">
      <vt:lpstr>Arial</vt:lpstr>
      <vt:lpstr>Calibri</vt:lpstr>
      <vt:lpstr>Montserrat</vt:lpstr>
      <vt:lpstr>Noto Serif</vt:lpstr>
      <vt:lpstr>Wingdings</vt:lpstr>
      <vt:lpstr>Office-tema</vt:lpstr>
      <vt:lpstr>Fra hjemløshed til egen bolig</vt:lpstr>
      <vt:lpstr>PowerPoint-præsentation</vt:lpstr>
      <vt:lpstr>Sådan gjorde vi…</vt:lpstr>
      <vt:lpstr>Fire temaer fra de unge</vt:lpstr>
      <vt:lpstr> Stabilitet – den indre og den ydre </vt:lpstr>
      <vt:lpstr>PowerPoint-præsentation</vt:lpstr>
      <vt:lpstr>Netværk: bagland og fællesskaber</vt:lpstr>
      <vt:lpstr>PowerPoint-præsentation</vt:lpstr>
      <vt:lpstr>Økonomi: Rettigheder, muligheder og læring</vt:lpstr>
      <vt:lpstr>PowerPoint-præsentation</vt:lpstr>
      <vt:lpstr>(Gen)opbygning: Hverdagshåndtering og selvudvikling</vt:lpstr>
      <vt:lpstr>PowerPoint-præsentation</vt:lpstr>
      <vt:lpstr>Kort refleksion med sidemanden</vt:lpstr>
      <vt:lpstr>PowerPoint-præsentation</vt:lpstr>
      <vt:lpstr>PowerPoint-præsentation</vt:lpstr>
      <vt:lpstr>Sådan gjorde vi…</vt:lpstr>
      <vt:lpstr>PowerPoint-præsentation</vt:lpstr>
      <vt:lpstr>Publikationen rummer…</vt:lpstr>
      <vt:lpstr>Case: Ungeindsatsen i København</vt:lpstr>
      <vt:lpstr>PowerPoint-præsentation</vt:lpstr>
      <vt:lpstr>Hvad forudsætter et godt samarbejde mellem civilsamfund og kommune?</vt:lpstr>
      <vt:lpstr>Hvad forudsætter et godt samarbejde mellem civilsamfund og kommune?</vt:lpstr>
      <vt:lpstr>Refleksion med sidemanden</vt:lpstr>
      <vt:lpstr>Opsamling</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subject/>
  <dc:creator>Emilia Karoline Suddek Nielsen</dc:creator>
  <cp:keywords/>
  <dc:description/>
  <cp:lastModifiedBy>Sussi Maack</cp:lastModifiedBy>
  <cp:revision>200</cp:revision>
  <cp:lastPrinted>2021-10-11T17:23:36Z</cp:lastPrinted>
  <dcterms:created xsi:type="dcterms:W3CDTF">2020-04-15T09:11:38Z</dcterms:created>
  <dcterms:modified xsi:type="dcterms:W3CDTF">2021-10-12T08:34:06Z</dcterms:modified>
  <cp:category/>
</cp:coreProperties>
</file>